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ink/ink2.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7.xml" ContentType="application/vnd.openxmlformats-officedocument.presentationml.notesSlide+xml"/>
  <Override PartName="/ppt/tags/tag3.xml" ContentType="application/vnd.openxmlformats-officedocument.presentationml.tags+xml"/>
  <Override PartName="/ppt/notesSlides/notesSlide28.xml" ContentType="application/vnd.openxmlformats-officedocument.presentationml.notesSlide+xml"/>
  <Override PartName="/ppt/tags/tag4.xml" ContentType="application/vnd.openxmlformats-officedocument.presentationml.tags+xml"/>
  <Override PartName="/ppt/notesSlides/notesSlide29.xml" ContentType="application/vnd.openxmlformats-officedocument.presentationml.notesSlide+xml"/>
  <Override PartName="/ppt/tags/tag5.xml" ContentType="application/vnd.openxmlformats-officedocument.presentationml.tags+xml"/>
  <Override PartName="/ppt/notesSlides/notesSlide30.xml" ContentType="application/vnd.openxmlformats-officedocument.presentationml.notesSlide+xml"/>
  <Override PartName="/ppt/tags/tag6.xml" ContentType="application/vnd.openxmlformats-officedocument.presentationml.tags+xml"/>
  <Override PartName="/ppt/notesSlides/notesSlide3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7.xml" ContentType="application/vnd.openxmlformats-officedocument.presentationml.tags+xml"/>
  <Override PartName="/ppt/notesSlides/notesSlide32.xml" ContentType="application/vnd.openxmlformats-officedocument.presentationml.notesSlide+xml"/>
  <Override PartName="/ppt/tags/tag8.xml" ContentType="application/vnd.openxmlformats-officedocument.presentationml.tags+xml"/>
  <Override PartName="/ppt/notesSlides/notesSlide33.xml" ContentType="application/vnd.openxmlformats-officedocument.presentationml.notesSlide+xml"/>
  <Override PartName="/ppt/tags/tag9.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 id="2147483690" r:id="rId6"/>
  </p:sldMasterIdLst>
  <p:notesMasterIdLst>
    <p:notesMasterId r:id="rId42"/>
  </p:notesMasterIdLst>
  <p:sldIdLst>
    <p:sldId id="536" r:id="rId7"/>
    <p:sldId id="537" r:id="rId8"/>
    <p:sldId id="538" r:id="rId9"/>
    <p:sldId id="553" r:id="rId10"/>
    <p:sldId id="554" r:id="rId11"/>
    <p:sldId id="543" r:id="rId12"/>
    <p:sldId id="555" r:id="rId13"/>
    <p:sldId id="575" r:id="rId14"/>
    <p:sldId id="603" r:id="rId15"/>
    <p:sldId id="318" r:id="rId16"/>
    <p:sldId id="328" r:id="rId17"/>
    <p:sldId id="319" r:id="rId18"/>
    <p:sldId id="321" r:id="rId19"/>
    <p:sldId id="602" r:id="rId20"/>
    <p:sldId id="604" r:id="rId21"/>
    <p:sldId id="586" r:id="rId22"/>
    <p:sldId id="589" r:id="rId23"/>
    <p:sldId id="590" r:id="rId24"/>
    <p:sldId id="591" r:id="rId25"/>
    <p:sldId id="592" r:id="rId26"/>
    <p:sldId id="593" r:id="rId27"/>
    <p:sldId id="599" r:id="rId28"/>
    <p:sldId id="600" r:id="rId29"/>
    <p:sldId id="594" r:id="rId30"/>
    <p:sldId id="595" r:id="rId31"/>
    <p:sldId id="596" r:id="rId32"/>
    <p:sldId id="601" r:id="rId33"/>
    <p:sldId id="598" r:id="rId34"/>
    <p:sldId id="597" r:id="rId35"/>
    <p:sldId id="329" r:id="rId36"/>
    <p:sldId id="325" r:id="rId37"/>
    <p:sldId id="331" r:id="rId38"/>
    <p:sldId id="330" r:id="rId39"/>
    <p:sldId id="552" r:id="rId40"/>
    <p:sldId id="551" r:id="rId41"/>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F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1331FF-55A4-428E-B79E-A1692E6455FD}" v="1" dt="2020-11-30T15:55:01.1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1035" autoAdjust="0"/>
  </p:normalViewPr>
  <p:slideViewPr>
    <p:cSldViewPr snapToGrid="0">
      <p:cViewPr>
        <p:scale>
          <a:sx n="82" d="100"/>
          <a:sy n="82" d="100"/>
        </p:scale>
        <p:origin x="201" y="4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93" d="100"/>
          <a:sy n="93" d="100"/>
        </p:scale>
        <p:origin x="370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ata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image" Target="../media/image21.jpeg"/></Relationships>
</file>

<file path=ppt/diagrams/_rels/data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ata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 Id="rId5" Type="http://schemas.openxmlformats.org/officeDocument/2006/relationships/image" Target="../media/image41.jpeg"/><Relationship Id="rId4" Type="http://schemas.openxmlformats.org/officeDocument/2006/relationships/image" Target="../media/image40.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image" Target="../media/image21.jpeg"/></Relationships>
</file>

<file path=ppt/diagrams/_rels/drawing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rawing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 Id="rId5" Type="http://schemas.openxmlformats.org/officeDocument/2006/relationships/image" Target="../media/image41.jpeg"/><Relationship Id="rId4" Type="http://schemas.openxmlformats.org/officeDocument/2006/relationships/image" Target="../media/image40.jpe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B500FB-BFB0-4226-B8A4-A13A29BBED25}"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D1AAEF3F-D87B-4506-B5ED-CE600411C390}">
      <dgm:prSet custT="1"/>
      <dgm:spPr/>
      <dgm:t>
        <a:bodyPr/>
        <a:lstStyle/>
        <a:p>
          <a:r>
            <a:rPr lang="en-US" sz="2400" b="1">
              <a:solidFill>
                <a:srgbClr val="007681"/>
              </a:solidFill>
            </a:rPr>
            <a:t>IDEA</a:t>
          </a:r>
        </a:p>
      </dgm:t>
    </dgm:pt>
    <dgm:pt modelId="{250F71C6-5B66-4B8A-815C-8859DA6E4BC2}" type="parTrans" cxnId="{DA4F0FEB-0784-4709-8CBE-DCA2FFE59E84}">
      <dgm:prSet/>
      <dgm:spPr/>
      <dgm:t>
        <a:bodyPr/>
        <a:lstStyle/>
        <a:p>
          <a:endParaRPr lang="en-US"/>
        </a:p>
      </dgm:t>
    </dgm:pt>
    <dgm:pt modelId="{64C3C8CC-CFDB-4D96-80FA-260AF06DE23A}" type="sibTrans" cxnId="{DA4F0FEB-0784-4709-8CBE-DCA2FFE59E84}">
      <dgm:prSet/>
      <dgm:spPr/>
      <dgm:t>
        <a:bodyPr/>
        <a:lstStyle/>
        <a:p>
          <a:endParaRPr lang="en-US"/>
        </a:p>
      </dgm:t>
    </dgm:pt>
    <dgm:pt modelId="{AAE7D4E3-D7A4-4557-8331-DEEE35A84B83}">
      <dgm:prSet custT="1"/>
      <dgm:spPr/>
      <dgm:t>
        <a:bodyPr/>
        <a:lstStyle/>
        <a:p>
          <a:r>
            <a:rPr lang="en-US" sz="2400" b="1">
              <a:solidFill>
                <a:srgbClr val="007681"/>
              </a:solidFill>
            </a:rPr>
            <a:t>ESSA</a:t>
          </a:r>
        </a:p>
      </dgm:t>
    </dgm:pt>
    <dgm:pt modelId="{55EFE2A2-5A28-42B0-8E18-7A6282BC65C7}" type="parTrans" cxnId="{338D4484-17C9-4F58-9775-CD487DB13C53}">
      <dgm:prSet/>
      <dgm:spPr/>
      <dgm:t>
        <a:bodyPr/>
        <a:lstStyle/>
        <a:p>
          <a:endParaRPr lang="en-US"/>
        </a:p>
      </dgm:t>
    </dgm:pt>
    <dgm:pt modelId="{BCE179DA-BD59-4A05-B586-AC039307737C}" type="sibTrans" cxnId="{338D4484-17C9-4F58-9775-CD487DB13C53}">
      <dgm:prSet/>
      <dgm:spPr/>
      <dgm:t>
        <a:bodyPr/>
        <a:lstStyle/>
        <a:p>
          <a:endParaRPr lang="en-US"/>
        </a:p>
      </dgm:t>
    </dgm:pt>
    <dgm:pt modelId="{2104F12E-EC3E-45D3-9630-222A1C0A093B}">
      <dgm:prSet custT="1"/>
      <dgm:spPr/>
      <dgm:t>
        <a:bodyPr/>
        <a:lstStyle/>
        <a:p>
          <a:r>
            <a:rPr lang="en-US" sz="2000" b="1">
              <a:solidFill>
                <a:srgbClr val="007681"/>
              </a:solidFill>
            </a:rPr>
            <a:t>PA State Performance Plan (SPP)</a:t>
          </a:r>
        </a:p>
      </dgm:t>
    </dgm:pt>
    <dgm:pt modelId="{649B87DE-441B-4AD9-B116-5D8CBED868C6}" type="parTrans" cxnId="{32A44E1E-9D5C-4A3E-926B-6A41F6833D39}">
      <dgm:prSet/>
      <dgm:spPr/>
      <dgm:t>
        <a:bodyPr/>
        <a:lstStyle/>
        <a:p>
          <a:endParaRPr lang="en-US"/>
        </a:p>
      </dgm:t>
    </dgm:pt>
    <dgm:pt modelId="{DD8A25B8-C063-43D2-B875-55921A7EB47A}" type="sibTrans" cxnId="{32A44E1E-9D5C-4A3E-926B-6A41F6833D39}">
      <dgm:prSet/>
      <dgm:spPr/>
      <dgm:t>
        <a:bodyPr/>
        <a:lstStyle/>
        <a:p>
          <a:endParaRPr lang="en-US"/>
        </a:p>
      </dgm:t>
    </dgm:pt>
    <dgm:pt modelId="{498A9CC4-17CB-47F7-B206-E99FDCC4DBFE}">
      <dgm:prSet/>
      <dgm:spPr/>
      <dgm:t>
        <a:bodyPr/>
        <a:lstStyle/>
        <a:p>
          <a:r>
            <a:rPr lang="en-US" b="1"/>
            <a:t>Indicator 8</a:t>
          </a:r>
        </a:p>
      </dgm:t>
    </dgm:pt>
    <dgm:pt modelId="{8647042B-A4B4-4FA1-8315-3198C1687E9F}" type="parTrans" cxnId="{0E91BB3E-7055-4717-A306-0A269AD8FCE9}">
      <dgm:prSet/>
      <dgm:spPr/>
      <dgm:t>
        <a:bodyPr/>
        <a:lstStyle/>
        <a:p>
          <a:endParaRPr lang="en-US"/>
        </a:p>
      </dgm:t>
    </dgm:pt>
    <dgm:pt modelId="{B8A65132-A117-4BA3-924E-50F6FB84A9BE}" type="sibTrans" cxnId="{0E91BB3E-7055-4717-A306-0A269AD8FCE9}">
      <dgm:prSet/>
      <dgm:spPr/>
      <dgm:t>
        <a:bodyPr/>
        <a:lstStyle/>
        <a:p>
          <a:endParaRPr lang="en-US"/>
        </a:p>
      </dgm:t>
    </dgm:pt>
    <dgm:pt modelId="{B396779B-12CC-4082-AD89-4BE17D8A6348}">
      <dgm:prSet custT="1"/>
      <dgm:spPr/>
      <dgm:t>
        <a:bodyPr/>
        <a:lstStyle/>
        <a:p>
          <a:r>
            <a:rPr lang="en-US" sz="2000" b="1">
              <a:solidFill>
                <a:srgbClr val="007681"/>
              </a:solidFill>
            </a:rPr>
            <a:t>Danielson Framework</a:t>
          </a:r>
        </a:p>
      </dgm:t>
    </dgm:pt>
    <dgm:pt modelId="{C7B1D222-A696-406B-91B9-19FB8433CB0F}" type="parTrans" cxnId="{E4366CD1-2892-4032-B55A-96BF9FEEBA11}">
      <dgm:prSet/>
      <dgm:spPr/>
      <dgm:t>
        <a:bodyPr/>
        <a:lstStyle/>
        <a:p>
          <a:endParaRPr lang="en-US"/>
        </a:p>
      </dgm:t>
    </dgm:pt>
    <dgm:pt modelId="{389BD278-BBE7-42BC-9219-AA17F68B8366}" type="sibTrans" cxnId="{E4366CD1-2892-4032-B55A-96BF9FEEBA11}">
      <dgm:prSet/>
      <dgm:spPr/>
      <dgm:t>
        <a:bodyPr/>
        <a:lstStyle/>
        <a:p>
          <a:endParaRPr lang="en-US"/>
        </a:p>
      </dgm:t>
    </dgm:pt>
    <dgm:pt modelId="{25541F6A-8D07-4D04-A2F9-E673A90314FA}">
      <dgm:prSet/>
      <dgm:spPr/>
      <dgm:t>
        <a:bodyPr/>
        <a:lstStyle/>
        <a:p>
          <a:r>
            <a:rPr lang="en-US" b="1"/>
            <a:t>Component 4C - Communicating with Families</a:t>
          </a:r>
        </a:p>
      </dgm:t>
    </dgm:pt>
    <dgm:pt modelId="{88F9B3F6-2C27-4709-9828-12792059B3A2}" type="parTrans" cxnId="{0B0EFB5E-28B9-4A54-BCD8-BB9626C158F3}">
      <dgm:prSet/>
      <dgm:spPr/>
      <dgm:t>
        <a:bodyPr/>
        <a:lstStyle/>
        <a:p>
          <a:endParaRPr lang="en-US"/>
        </a:p>
      </dgm:t>
    </dgm:pt>
    <dgm:pt modelId="{6CDA8BB8-D40D-49D6-A8C5-A85B8770A7F5}" type="sibTrans" cxnId="{0B0EFB5E-28B9-4A54-BCD8-BB9626C158F3}">
      <dgm:prSet/>
      <dgm:spPr/>
      <dgm:t>
        <a:bodyPr/>
        <a:lstStyle/>
        <a:p>
          <a:endParaRPr lang="en-US"/>
        </a:p>
      </dgm:t>
    </dgm:pt>
    <dgm:pt modelId="{6A8F6241-6C75-41B8-9ECF-40CF22FD4C9A}">
      <dgm:prSet custT="1"/>
      <dgm:spPr/>
      <dgm:t>
        <a:bodyPr/>
        <a:lstStyle/>
        <a:p>
          <a:r>
            <a:rPr lang="en-US" sz="2000" b="1">
              <a:solidFill>
                <a:srgbClr val="007681"/>
              </a:solidFill>
            </a:rPr>
            <a:t>PA System for Principal Effectiveness </a:t>
          </a:r>
        </a:p>
      </dgm:t>
    </dgm:pt>
    <dgm:pt modelId="{FE75F4B3-BD4D-4C17-9429-53EDAEC955E6}" type="parTrans" cxnId="{18A442B3-693F-487E-83C9-7D2DBFB7242C}">
      <dgm:prSet/>
      <dgm:spPr/>
      <dgm:t>
        <a:bodyPr/>
        <a:lstStyle/>
        <a:p>
          <a:endParaRPr lang="en-US"/>
        </a:p>
      </dgm:t>
    </dgm:pt>
    <dgm:pt modelId="{C4F18A1F-5882-47A5-94A2-E9FD8B9B3529}" type="sibTrans" cxnId="{18A442B3-693F-487E-83C9-7D2DBFB7242C}">
      <dgm:prSet/>
      <dgm:spPr/>
      <dgm:t>
        <a:bodyPr/>
        <a:lstStyle/>
        <a:p>
          <a:endParaRPr lang="en-US"/>
        </a:p>
      </dgm:t>
    </dgm:pt>
    <dgm:pt modelId="{0DDB8CC3-1070-4C3C-B35C-1E3D4351CB0E}">
      <dgm:prSet/>
      <dgm:spPr/>
      <dgm:t>
        <a:bodyPr/>
        <a:lstStyle/>
        <a:p>
          <a:r>
            <a:rPr lang="en-US" b="1"/>
            <a:t>Component 4A – Maximizes Parent and Community Involvement and Outreach</a:t>
          </a:r>
        </a:p>
      </dgm:t>
    </dgm:pt>
    <dgm:pt modelId="{90BF1F41-8DB1-431B-8B7F-1FCC21064C3B}" type="parTrans" cxnId="{1309CF04-132E-4450-865F-2ACC98BD43FC}">
      <dgm:prSet/>
      <dgm:spPr/>
      <dgm:t>
        <a:bodyPr/>
        <a:lstStyle/>
        <a:p>
          <a:endParaRPr lang="en-US"/>
        </a:p>
      </dgm:t>
    </dgm:pt>
    <dgm:pt modelId="{4EBACA49-F17B-4B39-A126-FEA84AF79F31}" type="sibTrans" cxnId="{1309CF04-132E-4450-865F-2ACC98BD43FC}">
      <dgm:prSet/>
      <dgm:spPr/>
      <dgm:t>
        <a:bodyPr/>
        <a:lstStyle/>
        <a:p>
          <a:endParaRPr lang="en-US"/>
        </a:p>
      </dgm:t>
    </dgm:pt>
    <dgm:pt modelId="{BE72AECF-5DA7-4EFA-9C73-D36E5C22F078}" type="pres">
      <dgm:prSet presAssocID="{BBB500FB-BFB0-4226-B8A4-A13A29BBED25}" presName="root" presStyleCnt="0">
        <dgm:presLayoutVars>
          <dgm:dir/>
          <dgm:resizeHandles val="exact"/>
        </dgm:presLayoutVars>
      </dgm:prSet>
      <dgm:spPr/>
    </dgm:pt>
    <dgm:pt modelId="{E1C99BC4-4E02-498A-A2C2-438827BEB9A6}" type="pres">
      <dgm:prSet presAssocID="{D1AAEF3F-D87B-4506-B5ED-CE600411C390}" presName="compNode" presStyleCnt="0"/>
      <dgm:spPr/>
    </dgm:pt>
    <dgm:pt modelId="{03BA2075-4776-49AF-AABD-B5A4EA0BB9E0}" type="pres">
      <dgm:prSet presAssocID="{D1AAEF3F-D87B-4506-B5ED-CE600411C390}" presName="bgRect" presStyleLbl="bgShp" presStyleIdx="0" presStyleCnt="5" custLinFactNeighborY="0"/>
      <dgm:spPr>
        <a:solidFill>
          <a:srgbClr val="FFFFFF"/>
        </a:solidFill>
        <a:ln>
          <a:noFill/>
        </a:ln>
      </dgm:spPr>
    </dgm:pt>
    <dgm:pt modelId="{4A925B8E-DC24-4843-B3D0-516812AE2A48}" type="pres">
      <dgm:prSet presAssocID="{D1AAEF3F-D87B-4506-B5ED-CE600411C390}" presName="iconRect" presStyleLbl="node1" presStyleIdx="0" presStyleCnt="5"/>
      <dgm:spPr>
        <a:blipFill>
          <a:blip xmlns:r="http://schemas.openxmlformats.org/officeDocument/2006/relationships" r:embed="rId1" cstate="hq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537B08E3-25E9-4CF6-BB1D-248D88B631A1}" type="pres">
      <dgm:prSet presAssocID="{D1AAEF3F-D87B-4506-B5ED-CE600411C390}" presName="spaceRect" presStyleCnt="0"/>
      <dgm:spPr/>
    </dgm:pt>
    <dgm:pt modelId="{59C92510-C093-4479-9EC9-D4994E05DFAF}" type="pres">
      <dgm:prSet presAssocID="{D1AAEF3F-D87B-4506-B5ED-CE600411C390}" presName="parTx" presStyleLbl="revTx" presStyleIdx="0" presStyleCnt="8">
        <dgm:presLayoutVars>
          <dgm:chMax val="0"/>
          <dgm:chPref val="0"/>
        </dgm:presLayoutVars>
      </dgm:prSet>
      <dgm:spPr/>
    </dgm:pt>
    <dgm:pt modelId="{B07915C7-BEBB-4239-99C5-040CAA1E71C3}" type="pres">
      <dgm:prSet presAssocID="{64C3C8CC-CFDB-4D96-80FA-260AF06DE23A}" presName="sibTrans" presStyleCnt="0"/>
      <dgm:spPr/>
    </dgm:pt>
    <dgm:pt modelId="{FEE03695-8E44-4667-8BE0-0870C73B6269}" type="pres">
      <dgm:prSet presAssocID="{AAE7D4E3-D7A4-4557-8331-DEEE35A84B83}" presName="compNode" presStyleCnt="0"/>
      <dgm:spPr/>
    </dgm:pt>
    <dgm:pt modelId="{280FE153-93C4-4BF6-B534-6CF1C0B34971}" type="pres">
      <dgm:prSet presAssocID="{AAE7D4E3-D7A4-4557-8331-DEEE35A84B83}" presName="bgRect" presStyleLbl="bgShp" presStyleIdx="1" presStyleCnt="5" custLinFactNeighborX="7558" custLinFactNeighborY="-1899"/>
      <dgm:spPr>
        <a:solidFill>
          <a:schemeClr val="bg1"/>
        </a:solidFill>
      </dgm:spPr>
    </dgm:pt>
    <dgm:pt modelId="{4D354747-4192-4405-955C-560CCA038A4E}" type="pres">
      <dgm:prSet presAssocID="{AAE7D4E3-D7A4-4557-8331-DEEE35A84B83}" presName="iconRect" presStyleLbl="node1" presStyleIdx="1" presStyleCnt="5"/>
      <dgm:spPr>
        <a:blipFill>
          <a:blip xmlns:r="http://schemas.openxmlformats.org/officeDocument/2006/relationships" r:embed="rId3" cstate="hq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pt>
    <dgm:pt modelId="{9A9EB496-F9B6-44DF-936A-610BADE24E9E}" type="pres">
      <dgm:prSet presAssocID="{AAE7D4E3-D7A4-4557-8331-DEEE35A84B83}" presName="spaceRect" presStyleCnt="0"/>
      <dgm:spPr/>
    </dgm:pt>
    <dgm:pt modelId="{47D3D02B-EA5E-404B-B92E-0CE319FFBF2F}" type="pres">
      <dgm:prSet presAssocID="{AAE7D4E3-D7A4-4557-8331-DEEE35A84B83}" presName="parTx" presStyleLbl="revTx" presStyleIdx="1" presStyleCnt="8">
        <dgm:presLayoutVars>
          <dgm:chMax val="0"/>
          <dgm:chPref val="0"/>
        </dgm:presLayoutVars>
      </dgm:prSet>
      <dgm:spPr/>
    </dgm:pt>
    <dgm:pt modelId="{47FA0A7E-DBD0-46D8-B53D-4A9F83B7CB81}" type="pres">
      <dgm:prSet presAssocID="{BCE179DA-BD59-4A05-B586-AC039307737C}" presName="sibTrans" presStyleCnt="0"/>
      <dgm:spPr/>
    </dgm:pt>
    <dgm:pt modelId="{F5BA3001-F800-4601-BCCB-72DF228E0D38}" type="pres">
      <dgm:prSet presAssocID="{2104F12E-EC3E-45D3-9630-222A1C0A093B}" presName="compNode" presStyleCnt="0"/>
      <dgm:spPr/>
    </dgm:pt>
    <dgm:pt modelId="{0D36581C-5D1C-4EBF-AB26-F6CF1D753E40}" type="pres">
      <dgm:prSet presAssocID="{2104F12E-EC3E-45D3-9630-222A1C0A093B}" presName="bgRect" presStyleLbl="bgShp" presStyleIdx="2" presStyleCnt="5"/>
      <dgm:spPr>
        <a:solidFill>
          <a:schemeClr val="bg1"/>
        </a:solidFill>
      </dgm:spPr>
    </dgm:pt>
    <dgm:pt modelId="{17C66CE8-7247-4479-B2D1-5C5E49FE7C91}" type="pres">
      <dgm:prSet presAssocID="{2104F12E-EC3E-45D3-9630-222A1C0A093B}" presName="iconRect" presStyleLbl="node1" presStyleIdx="2" presStyleCnt="5"/>
      <dgm:spPr>
        <a:blipFill>
          <a:blip xmlns:r="http://schemas.openxmlformats.org/officeDocument/2006/relationships" r:embed="rId5" cstate="hq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pt>
    <dgm:pt modelId="{8CF8FD08-A163-44E1-869A-BD2E92CB2CA6}" type="pres">
      <dgm:prSet presAssocID="{2104F12E-EC3E-45D3-9630-222A1C0A093B}" presName="spaceRect" presStyleCnt="0"/>
      <dgm:spPr/>
    </dgm:pt>
    <dgm:pt modelId="{DC8A85E9-B5EE-44C1-9DF2-C9871C255F4B}" type="pres">
      <dgm:prSet presAssocID="{2104F12E-EC3E-45D3-9630-222A1C0A093B}" presName="parTx" presStyleLbl="revTx" presStyleIdx="2" presStyleCnt="8">
        <dgm:presLayoutVars>
          <dgm:chMax val="0"/>
          <dgm:chPref val="0"/>
        </dgm:presLayoutVars>
      </dgm:prSet>
      <dgm:spPr/>
    </dgm:pt>
    <dgm:pt modelId="{253E552C-9AA5-4221-B5EB-490E47771875}" type="pres">
      <dgm:prSet presAssocID="{2104F12E-EC3E-45D3-9630-222A1C0A093B}" presName="desTx" presStyleLbl="revTx" presStyleIdx="3" presStyleCnt="8">
        <dgm:presLayoutVars/>
      </dgm:prSet>
      <dgm:spPr/>
    </dgm:pt>
    <dgm:pt modelId="{1DDCAC51-8AE9-4FD0-AB84-5AA2172A2101}" type="pres">
      <dgm:prSet presAssocID="{DD8A25B8-C063-43D2-B875-55921A7EB47A}" presName="sibTrans" presStyleCnt="0"/>
      <dgm:spPr/>
    </dgm:pt>
    <dgm:pt modelId="{A4DD62F6-01EE-4B23-84FA-8B10D48B4820}" type="pres">
      <dgm:prSet presAssocID="{B396779B-12CC-4082-AD89-4BE17D8A6348}" presName="compNode" presStyleCnt="0"/>
      <dgm:spPr/>
    </dgm:pt>
    <dgm:pt modelId="{F5ED1001-533C-4AD6-86C0-6AC053FB0248}" type="pres">
      <dgm:prSet presAssocID="{B396779B-12CC-4082-AD89-4BE17D8A6348}" presName="bgRect" presStyleLbl="bgShp" presStyleIdx="3" presStyleCnt="5"/>
      <dgm:spPr>
        <a:solidFill>
          <a:schemeClr val="bg1"/>
        </a:solidFill>
      </dgm:spPr>
    </dgm:pt>
    <dgm:pt modelId="{A1594EC8-53B6-4D16-8817-67AA3C1359CE}" type="pres">
      <dgm:prSet presAssocID="{B396779B-12CC-4082-AD89-4BE17D8A6348}" presName="iconRect" presStyleLbl="node1" presStyleIdx="3" presStyleCnt="5"/>
      <dgm:spPr>
        <a:blipFill>
          <a:blip xmlns:r="http://schemas.openxmlformats.org/officeDocument/2006/relationships" r:embed="rId7" cstate="hq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pt>
    <dgm:pt modelId="{CDBFF7A7-E6FA-4262-9A6B-6E9763ACC631}" type="pres">
      <dgm:prSet presAssocID="{B396779B-12CC-4082-AD89-4BE17D8A6348}" presName="spaceRect" presStyleCnt="0"/>
      <dgm:spPr/>
    </dgm:pt>
    <dgm:pt modelId="{182AFCFA-D276-4542-A43C-D1F5691F1F69}" type="pres">
      <dgm:prSet presAssocID="{B396779B-12CC-4082-AD89-4BE17D8A6348}" presName="parTx" presStyleLbl="revTx" presStyleIdx="4" presStyleCnt="8">
        <dgm:presLayoutVars>
          <dgm:chMax val="0"/>
          <dgm:chPref val="0"/>
        </dgm:presLayoutVars>
      </dgm:prSet>
      <dgm:spPr/>
    </dgm:pt>
    <dgm:pt modelId="{F03EDFE1-C527-4E4F-B730-331F25560033}" type="pres">
      <dgm:prSet presAssocID="{B396779B-12CC-4082-AD89-4BE17D8A6348}" presName="desTx" presStyleLbl="revTx" presStyleIdx="5" presStyleCnt="8">
        <dgm:presLayoutVars/>
      </dgm:prSet>
      <dgm:spPr/>
    </dgm:pt>
    <dgm:pt modelId="{A79BAC29-4D46-4FE8-908F-D953111EFB7F}" type="pres">
      <dgm:prSet presAssocID="{389BD278-BBE7-42BC-9219-AA17F68B8366}" presName="sibTrans" presStyleCnt="0"/>
      <dgm:spPr/>
    </dgm:pt>
    <dgm:pt modelId="{F88EDD96-5EF4-43AD-8EAA-BB7D456BA1F8}" type="pres">
      <dgm:prSet presAssocID="{6A8F6241-6C75-41B8-9ECF-40CF22FD4C9A}" presName="compNode" presStyleCnt="0"/>
      <dgm:spPr/>
    </dgm:pt>
    <dgm:pt modelId="{32BE388A-C229-4983-98A7-66FBC6D456EE}" type="pres">
      <dgm:prSet presAssocID="{6A8F6241-6C75-41B8-9ECF-40CF22FD4C9A}" presName="bgRect" presStyleLbl="bgShp" presStyleIdx="4" presStyleCnt="5" custLinFactNeighborX="1402" custLinFactNeighborY="2849"/>
      <dgm:spPr>
        <a:solidFill>
          <a:schemeClr val="bg1"/>
        </a:solidFill>
      </dgm:spPr>
    </dgm:pt>
    <dgm:pt modelId="{9CA565FB-63DA-44CA-B556-33F2FD2A550B}" type="pres">
      <dgm:prSet presAssocID="{6A8F6241-6C75-41B8-9ECF-40CF22FD4C9A}" presName="iconRect" presStyleLbl="node1" presStyleIdx="4" presStyleCnt="5"/>
      <dgm:spPr>
        <a:blipFill>
          <a:blip xmlns:r="http://schemas.openxmlformats.org/officeDocument/2006/relationships" r:embed="rId9" cstate="hq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pt>
    <dgm:pt modelId="{49029566-B096-40FC-9D7F-66FF27D0FFEF}" type="pres">
      <dgm:prSet presAssocID="{6A8F6241-6C75-41B8-9ECF-40CF22FD4C9A}" presName="spaceRect" presStyleCnt="0"/>
      <dgm:spPr/>
    </dgm:pt>
    <dgm:pt modelId="{BBAC7DB4-7FEE-4426-8FD4-599FF3A4375A}" type="pres">
      <dgm:prSet presAssocID="{6A8F6241-6C75-41B8-9ECF-40CF22FD4C9A}" presName="parTx" presStyleLbl="revTx" presStyleIdx="6" presStyleCnt="8">
        <dgm:presLayoutVars>
          <dgm:chMax val="0"/>
          <dgm:chPref val="0"/>
        </dgm:presLayoutVars>
      </dgm:prSet>
      <dgm:spPr/>
    </dgm:pt>
    <dgm:pt modelId="{F26E1C7D-C46A-4BBA-8AF2-AE3D49262A74}" type="pres">
      <dgm:prSet presAssocID="{6A8F6241-6C75-41B8-9ECF-40CF22FD4C9A}" presName="desTx" presStyleLbl="revTx" presStyleIdx="7" presStyleCnt="8">
        <dgm:presLayoutVars/>
      </dgm:prSet>
      <dgm:spPr/>
    </dgm:pt>
  </dgm:ptLst>
  <dgm:cxnLst>
    <dgm:cxn modelId="{1309CF04-132E-4450-865F-2ACC98BD43FC}" srcId="{6A8F6241-6C75-41B8-9ECF-40CF22FD4C9A}" destId="{0DDB8CC3-1070-4C3C-B35C-1E3D4351CB0E}" srcOrd="0" destOrd="0" parTransId="{90BF1F41-8DB1-431B-8B7F-1FCC21064C3B}" sibTransId="{4EBACA49-F17B-4B39-A126-FEA84AF79F31}"/>
    <dgm:cxn modelId="{32A44E1E-9D5C-4A3E-926B-6A41F6833D39}" srcId="{BBB500FB-BFB0-4226-B8A4-A13A29BBED25}" destId="{2104F12E-EC3E-45D3-9630-222A1C0A093B}" srcOrd="2" destOrd="0" parTransId="{649B87DE-441B-4AD9-B116-5D8CBED868C6}" sibTransId="{DD8A25B8-C063-43D2-B875-55921A7EB47A}"/>
    <dgm:cxn modelId="{42177D26-0AB6-4999-BB55-24A3F27A708F}" type="presOf" srcId="{498A9CC4-17CB-47F7-B206-E99FDCC4DBFE}" destId="{253E552C-9AA5-4221-B5EB-490E47771875}" srcOrd="0" destOrd="0" presId="urn:microsoft.com/office/officeart/2018/2/layout/IconVerticalSolidList"/>
    <dgm:cxn modelId="{A17AFB29-5F68-441B-8F54-B973B9D87FB7}" type="presOf" srcId="{2104F12E-EC3E-45D3-9630-222A1C0A093B}" destId="{DC8A85E9-B5EE-44C1-9DF2-C9871C255F4B}" srcOrd="0" destOrd="0" presId="urn:microsoft.com/office/officeart/2018/2/layout/IconVerticalSolidList"/>
    <dgm:cxn modelId="{4DB85C3A-162C-402D-AF48-E098550CEADD}" type="presOf" srcId="{AAE7D4E3-D7A4-4557-8331-DEEE35A84B83}" destId="{47D3D02B-EA5E-404B-B92E-0CE319FFBF2F}" srcOrd="0" destOrd="0" presId="urn:microsoft.com/office/officeart/2018/2/layout/IconVerticalSolidList"/>
    <dgm:cxn modelId="{E9B4363C-EBCE-455D-8431-26C7D9A62451}" type="presOf" srcId="{BBB500FB-BFB0-4226-B8A4-A13A29BBED25}" destId="{BE72AECF-5DA7-4EFA-9C73-D36E5C22F078}" srcOrd="0" destOrd="0" presId="urn:microsoft.com/office/officeart/2018/2/layout/IconVerticalSolidList"/>
    <dgm:cxn modelId="{0E91BB3E-7055-4717-A306-0A269AD8FCE9}" srcId="{2104F12E-EC3E-45D3-9630-222A1C0A093B}" destId="{498A9CC4-17CB-47F7-B206-E99FDCC4DBFE}" srcOrd="0" destOrd="0" parTransId="{8647042B-A4B4-4FA1-8315-3198C1687E9F}" sibTransId="{B8A65132-A117-4BA3-924E-50F6FB84A9BE}"/>
    <dgm:cxn modelId="{0B0EFB5E-28B9-4A54-BCD8-BB9626C158F3}" srcId="{B396779B-12CC-4082-AD89-4BE17D8A6348}" destId="{25541F6A-8D07-4D04-A2F9-E673A90314FA}" srcOrd="0" destOrd="0" parTransId="{88F9B3F6-2C27-4709-9828-12792059B3A2}" sibTransId="{6CDA8BB8-D40D-49D6-A8C5-A85B8770A7F5}"/>
    <dgm:cxn modelId="{B4C73282-45F4-41AA-9E51-00D693B1DCD9}" type="presOf" srcId="{0DDB8CC3-1070-4C3C-B35C-1E3D4351CB0E}" destId="{F26E1C7D-C46A-4BBA-8AF2-AE3D49262A74}" srcOrd="0" destOrd="0" presId="urn:microsoft.com/office/officeart/2018/2/layout/IconVerticalSolidList"/>
    <dgm:cxn modelId="{338D4484-17C9-4F58-9775-CD487DB13C53}" srcId="{BBB500FB-BFB0-4226-B8A4-A13A29BBED25}" destId="{AAE7D4E3-D7A4-4557-8331-DEEE35A84B83}" srcOrd="1" destOrd="0" parTransId="{55EFE2A2-5A28-42B0-8E18-7A6282BC65C7}" sibTransId="{BCE179DA-BD59-4A05-B586-AC039307737C}"/>
    <dgm:cxn modelId="{EC5C4989-F122-4AE0-B3E2-8FCFEB8984F5}" type="presOf" srcId="{B396779B-12CC-4082-AD89-4BE17D8A6348}" destId="{182AFCFA-D276-4542-A43C-D1F5691F1F69}" srcOrd="0" destOrd="0" presId="urn:microsoft.com/office/officeart/2018/2/layout/IconVerticalSolidList"/>
    <dgm:cxn modelId="{A85B408D-DDB1-4265-95F5-BAECA2861174}" type="presOf" srcId="{6A8F6241-6C75-41B8-9ECF-40CF22FD4C9A}" destId="{BBAC7DB4-7FEE-4426-8FD4-599FF3A4375A}" srcOrd="0" destOrd="0" presId="urn:microsoft.com/office/officeart/2018/2/layout/IconVerticalSolidList"/>
    <dgm:cxn modelId="{18A442B3-693F-487E-83C9-7D2DBFB7242C}" srcId="{BBB500FB-BFB0-4226-B8A4-A13A29BBED25}" destId="{6A8F6241-6C75-41B8-9ECF-40CF22FD4C9A}" srcOrd="4" destOrd="0" parTransId="{FE75F4B3-BD4D-4C17-9429-53EDAEC955E6}" sibTransId="{C4F18A1F-5882-47A5-94A2-E9FD8B9B3529}"/>
    <dgm:cxn modelId="{F93398C0-92FF-4E0F-8A55-E0D9353A0D6D}" type="presOf" srcId="{D1AAEF3F-D87B-4506-B5ED-CE600411C390}" destId="{59C92510-C093-4479-9EC9-D4994E05DFAF}" srcOrd="0" destOrd="0" presId="urn:microsoft.com/office/officeart/2018/2/layout/IconVerticalSolidList"/>
    <dgm:cxn modelId="{4F421EC1-5FA7-4057-9045-E36CA5465FD7}" type="presOf" srcId="{25541F6A-8D07-4D04-A2F9-E673A90314FA}" destId="{F03EDFE1-C527-4E4F-B730-331F25560033}" srcOrd="0" destOrd="0" presId="urn:microsoft.com/office/officeart/2018/2/layout/IconVerticalSolidList"/>
    <dgm:cxn modelId="{E4366CD1-2892-4032-B55A-96BF9FEEBA11}" srcId="{BBB500FB-BFB0-4226-B8A4-A13A29BBED25}" destId="{B396779B-12CC-4082-AD89-4BE17D8A6348}" srcOrd="3" destOrd="0" parTransId="{C7B1D222-A696-406B-91B9-19FB8433CB0F}" sibTransId="{389BD278-BBE7-42BC-9219-AA17F68B8366}"/>
    <dgm:cxn modelId="{DA4F0FEB-0784-4709-8CBE-DCA2FFE59E84}" srcId="{BBB500FB-BFB0-4226-B8A4-A13A29BBED25}" destId="{D1AAEF3F-D87B-4506-B5ED-CE600411C390}" srcOrd="0" destOrd="0" parTransId="{250F71C6-5B66-4B8A-815C-8859DA6E4BC2}" sibTransId="{64C3C8CC-CFDB-4D96-80FA-260AF06DE23A}"/>
    <dgm:cxn modelId="{51071FA4-5FF8-4FF9-BE44-346C3CF3D051}" type="presParOf" srcId="{BE72AECF-5DA7-4EFA-9C73-D36E5C22F078}" destId="{E1C99BC4-4E02-498A-A2C2-438827BEB9A6}" srcOrd="0" destOrd="0" presId="urn:microsoft.com/office/officeart/2018/2/layout/IconVerticalSolidList"/>
    <dgm:cxn modelId="{637EA53C-98ED-4F92-B9B9-5E5923466B79}" type="presParOf" srcId="{E1C99BC4-4E02-498A-A2C2-438827BEB9A6}" destId="{03BA2075-4776-49AF-AABD-B5A4EA0BB9E0}" srcOrd="0" destOrd="0" presId="urn:microsoft.com/office/officeart/2018/2/layout/IconVerticalSolidList"/>
    <dgm:cxn modelId="{0AD34A0B-BAD1-4F34-9AE1-B209BB07873E}" type="presParOf" srcId="{E1C99BC4-4E02-498A-A2C2-438827BEB9A6}" destId="{4A925B8E-DC24-4843-B3D0-516812AE2A48}" srcOrd="1" destOrd="0" presId="urn:microsoft.com/office/officeart/2018/2/layout/IconVerticalSolidList"/>
    <dgm:cxn modelId="{092C4F84-E3BB-4490-81BD-11651433937D}" type="presParOf" srcId="{E1C99BC4-4E02-498A-A2C2-438827BEB9A6}" destId="{537B08E3-25E9-4CF6-BB1D-248D88B631A1}" srcOrd="2" destOrd="0" presId="urn:microsoft.com/office/officeart/2018/2/layout/IconVerticalSolidList"/>
    <dgm:cxn modelId="{B59A68B6-1800-46EC-8E88-815D297E0CDB}" type="presParOf" srcId="{E1C99BC4-4E02-498A-A2C2-438827BEB9A6}" destId="{59C92510-C093-4479-9EC9-D4994E05DFAF}" srcOrd="3" destOrd="0" presId="urn:microsoft.com/office/officeart/2018/2/layout/IconVerticalSolidList"/>
    <dgm:cxn modelId="{A1C2395F-865A-4DC3-8282-0612C51AB054}" type="presParOf" srcId="{BE72AECF-5DA7-4EFA-9C73-D36E5C22F078}" destId="{B07915C7-BEBB-4239-99C5-040CAA1E71C3}" srcOrd="1" destOrd="0" presId="urn:microsoft.com/office/officeart/2018/2/layout/IconVerticalSolidList"/>
    <dgm:cxn modelId="{4077C31C-CFE3-4926-9C6C-023F5C94CBDF}" type="presParOf" srcId="{BE72AECF-5DA7-4EFA-9C73-D36E5C22F078}" destId="{FEE03695-8E44-4667-8BE0-0870C73B6269}" srcOrd="2" destOrd="0" presId="urn:microsoft.com/office/officeart/2018/2/layout/IconVerticalSolidList"/>
    <dgm:cxn modelId="{C73F8D17-310A-4ECD-ABC5-3FB186E5AC2A}" type="presParOf" srcId="{FEE03695-8E44-4667-8BE0-0870C73B6269}" destId="{280FE153-93C4-4BF6-B534-6CF1C0B34971}" srcOrd="0" destOrd="0" presId="urn:microsoft.com/office/officeart/2018/2/layout/IconVerticalSolidList"/>
    <dgm:cxn modelId="{6CA3044D-7AC3-48F4-A838-2448A232CE1B}" type="presParOf" srcId="{FEE03695-8E44-4667-8BE0-0870C73B6269}" destId="{4D354747-4192-4405-955C-560CCA038A4E}" srcOrd="1" destOrd="0" presId="urn:microsoft.com/office/officeart/2018/2/layout/IconVerticalSolidList"/>
    <dgm:cxn modelId="{E1AEC3AC-F7E5-451B-BD9D-BCAA6AC16270}" type="presParOf" srcId="{FEE03695-8E44-4667-8BE0-0870C73B6269}" destId="{9A9EB496-F9B6-44DF-936A-610BADE24E9E}" srcOrd="2" destOrd="0" presId="urn:microsoft.com/office/officeart/2018/2/layout/IconVerticalSolidList"/>
    <dgm:cxn modelId="{646FFD36-4C2F-4818-B3D5-4B44D9A7D440}" type="presParOf" srcId="{FEE03695-8E44-4667-8BE0-0870C73B6269}" destId="{47D3D02B-EA5E-404B-B92E-0CE319FFBF2F}" srcOrd="3" destOrd="0" presId="urn:microsoft.com/office/officeart/2018/2/layout/IconVerticalSolidList"/>
    <dgm:cxn modelId="{15443FDF-778A-4742-B0FE-1833D7CAA1F6}" type="presParOf" srcId="{BE72AECF-5DA7-4EFA-9C73-D36E5C22F078}" destId="{47FA0A7E-DBD0-46D8-B53D-4A9F83B7CB81}" srcOrd="3" destOrd="0" presId="urn:microsoft.com/office/officeart/2018/2/layout/IconVerticalSolidList"/>
    <dgm:cxn modelId="{A0782C7B-4398-4B2E-9014-3D71A43292FE}" type="presParOf" srcId="{BE72AECF-5DA7-4EFA-9C73-D36E5C22F078}" destId="{F5BA3001-F800-4601-BCCB-72DF228E0D38}" srcOrd="4" destOrd="0" presId="urn:microsoft.com/office/officeart/2018/2/layout/IconVerticalSolidList"/>
    <dgm:cxn modelId="{3FA3B5D9-DB01-4BF3-BE63-3612752CD616}" type="presParOf" srcId="{F5BA3001-F800-4601-BCCB-72DF228E0D38}" destId="{0D36581C-5D1C-4EBF-AB26-F6CF1D753E40}" srcOrd="0" destOrd="0" presId="urn:microsoft.com/office/officeart/2018/2/layout/IconVerticalSolidList"/>
    <dgm:cxn modelId="{526701F0-979A-4BD5-BC8C-D74C9C6C7119}" type="presParOf" srcId="{F5BA3001-F800-4601-BCCB-72DF228E0D38}" destId="{17C66CE8-7247-4479-B2D1-5C5E49FE7C91}" srcOrd="1" destOrd="0" presId="urn:microsoft.com/office/officeart/2018/2/layout/IconVerticalSolidList"/>
    <dgm:cxn modelId="{85C0535A-D51E-489B-ADAA-5C4CC6C0449C}" type="presParOf" srcId="{F5BA3001-F800-4601-BCCB-72DF228E0D38}" destId="{8CF8FD08-A163-44E1-869A-BD2E92CB2CA6}" srcOrd="2" destOrd="0" presId="urn:microsoft.com/office/officeart/2018/2/layout/IconVerticalSolidList"/>
    <dgm:cxn modelId="{EF977FF3-1EF0-4D62-B8BE-1EDB26FCC26C}" type="presParOf" srcId="{F5BA3001-F800-4601-BCCB-72DF228E0D38}" destId="{DC8A85E9-B5EE-44C1-9DF2-C9871C255F4B}" srcOrd="3" destOrd="0" presId="urn:microsoft.com/office/officeart/2018/2/layout/IconVerticalSolidList"/>
    <dgm:cxn modelId="{680FC9E9-F9D1-47E1-8C57-B34A25E86009}" type="presParOf" srcId="{F5BA3001-F800-4601-BCCB-72DF228E0D38}" destId="{253E552C-9AA5-4221-B5EB-490E47771875}" srcOrd="4" destOrd="0" presId="urn:microsoft.com/office/officeart/2018/2/layout/IconVerticalSolidList"/>
    <dgm:cxn modelId="{F1F0234E-95BB-45B5-BC9E-209ECD6E9D9B}" type="presParOf" srcId="{BE72AECF-5DA7-4EFA-9C73-D36E5C22F078}" destId="{1DDCAC51-8AE9-4FD0-AB84-5AA2172A2101}" srcOrd="5" destOrd="0" presId="urn:microsoft.com/office/officeart/2018/2/layout/IconVerticalSolidList"/>
    <dgm:cxn modelId="{7B2E3A6F-C32C-40BE-A42B-7EDF20E7E652}" type="presParOf" srcId="{BE72AECF-5DA7-4EFA-9C73-D36E5C22F078}" destId="{A4DD62F6-01EE-4B23-84FA-8B10D48B4820}" srcOrd="6" destOrd="0" presId="urn:microsoft.com/office/officeart/2018/2/layout/IconVerticalSolidList"/>
    <dgm:cxn modelId="{BFF27759-3BC7-4EF4-8421-BC2F8A4BBD24}" type="presParOf" srcId="{A4DD62F6-01EE-4B23-84FA-8B10D48B4820}" destId="{F5ED1001-533C-4AD6-86C0-6AC053FB0248}" srcOrd="0" destOrd="0" presId="urn:microsoft.com/office/officeart/2018/2/layout/IconVerticalSolidList"/>
    <dgm:cxn modelId="{FCD48CA2-1EF1-4732-AAC3-71274083E84F}" type="presParOf" srcId="{A4DD62F6-01EE-4B23-84FA-8B10D48B4820}" destId="{A1594EC8-53B6-4D16-8817-67AA3C1359CE}" srcOrd="1" destOrd="0" presId="urn:microsoft.com/office/officeart/2018/2/layout/IconVerticalSolidList"/>
    <dgm:cxn modelId="{3A8EEA24-6032-47D0-B982-58E9109B6CCF}" type="presParOf" srcId="{A4DD62F6-01EE-4B23-84FA-8B10D48B4820}" destId="{CDBFF7A7-E6FA-4262-9A6B-6E9763ACC631}" srcOrd="2" destOrd="0" presId="urn:microsoft.com/office/officeart/2018/2/layout/IconVerticalSolidList"/>
    <dgm:cxn modelId="{99938D8B-AC66-4AE0-89EE-C130A9F92D05}" type="presParOf" srcId="{A4DD62F6-01EE-4B23-84FA-8B10D48B4820}" destId="{182AFCFA-D276-4542-A43C-D1F5691F1F69}" srcOrd="3" destOrd="0" presId="urn:microsoft.com/office/officeart/2018/2/layout/IconVerticalSolidList"/>
    <dgm:cxn modelId="{A579FCD9-EB65-4D33-98A8-B3A9BC8FC3EC}" type="presParOf" srcId="{A4DD62F6-01EE-4B23-84FA-8B10D48B4820}" destId="{F03EDFE1-C527-4E4F-B730-331F25560033}" srcOrd="4" destOrd="0" presId="urn:microsoft.com/office/officeart/2018/2/layout/IconVerticalSolidList"/>
    <dgm:cxn modelId="{0833179D-7112-4601-815C-11B41D4FC0B0}" type="presParOf" srcId="{BE72AECF-5DA7-4EFA-9C73-D36E5C22F078}" destId="{A79BAC29-4D46-4FE8-908F-D953111EFB7F}" srcOrd="7" destOrd="0" presId="urn:microsoft.com/office/officeart/2018/2/layout/IconVerticalSolidList"/>
    <dgm:cxn modelId="{20313246-F7E8-466F-8FF0-5C684BAF96AF}" type="presParOf" srcId="{BE72AECF-5DA7-4EFA-9C73-D36E5C22F078}" destId="{F88EDD96-5EF4-43AD-8EAA-BB7D456BA1F8}" srcOrd="8" destOrd="0" presId="urn:microsoft.com/office/officeart/2018/2/layout/IconVerticalSolidList"/>
    <dgm:cxn modelId="{0BA43CFB-97E0-4965-97F0-7280C49681F3}" type="presParOf" srcId="{F88EDD96-5EF4-43AD-8EAA-BB7D456BA1F8}" destId="{32BE388A-C229-4983-98A7-66FBC6D456EE}" srcOrd="0" destOrd="0" presId="urn:microsoft.com/office/officeart/2018/2/layout/IconVerticalSolidList"/>
    <dgm:cxn modelId="{7774413A-8F42-4BF6-8A6C-210A4CF91A5D}" type="presParOf" srcId="{F88EDD96-5EF4-43AD-8EAA-BB7D456BA1F8}" destId="{9CA565FB-63DA-44CA-B556-33F2FD2A550B}" srcOrd="1" destOrd="0" presId="urn:microsoft.com/office/officeart/2018/2/layout/IconVerticalSolidList"/>
    <dgm:cxn modelId="{D3BE58B4-F0BD-46AA-8F56-98B6E9E166BD}" type="presParOf" srcId="{F88EDD96-5EF4-43AD-8EAA-BB7D456BA1F8}" destId="{49029566-B096-40FC-9D7F-66FF27D0FFEF}" srcOrd="2" destOrd="0" presId="urn:microsoft.com/office/officeart/2018/2/layout/IconVerticalSolidList"/>
    <dgm:cxn modelId="{F23F4DAF-096F-4CF0-9383-661494CDCF0B}" type="presParOf" srcId="{F88EDD96-5EF4-43AD-8EAA-BB7D456BA1F8}" destId="{BBAC7DB4-7FEE-4426-8FD4-599FF3A4375A}" srcOrd="3" destOrd="0" presId="urn:microsoft.com/office/officeart/2018/2/layout/IconVerticalSolidList"/>
    <dgm:cxn modelId="{F87F7CB6-C2F9-4B43-A3A3-B30207C780A4}" type="presParOf" srcId="{F88EDD96-5EF4-43AD-8EAA-BB7D456BA1F8}" destId="{F26E1C7D-C46A-4BBA-8AF2-AE3D49262A74}"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F350F8C-BD22-4FBB-9070-595DB82CA3C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E3A5F03C-2C72-44CE-B09D-FF3E07CE6807}">
      <dgm:prSet custT="1"/>
      <dgm:spPr/>
      <dgm:t>
        <a:bodyPr/>
        <a:lstStyle/>
        <a:p>
          <a:r>
            <a:rPr lang="en-US" sz="2800" b="0" dirty="0"/>
            <a:t>Set achievable short-term goals</a:t>
          </a:r>
        </a:p>
      </dgm:t>
    </dgm:pt>
    <dgm:pt modelId="{5152E24F-377E-4482-A633-89A32DC2DD2F}" type="parTrans" cxnId="{34D923EC-1CFE-4817-9608-98E0B7627FEF}">
      <dgm:prSet/>
      <dgm:spPr/>
      <dgm:t>
        <a:bodyPr/>
        <a:lstStyle/>
        <a:p>
          <a:endParaRPr lang="en-US" sz="2800" b="0"/>
        </a:p>
      </dgm:t>
    </dgm:pt>
    <dgm:pt modelId="{6FA25019-FC4B-4AA0-83DD-56F56B466925}" type="sibTrans" cxnId="{34D923EC-1CFE-4817-9608-98E0B7627FEF}">
      <dgm:prSet/>
      <dgm:spPr/>
      <dgm:t>
        <a:bodyPr/>
        <a:lstStyle/>
        <a:p>
          <a:endParaRPr lang="en-US" sz="2800" b="0"/>
        </a:p>
      </dgm:t>
    </dgm:pt>
    <dgm:pt modelId="{DC6AE416-9851-4100-BAD6-14113D674EE7}">
      <dgm:prSet custT="1"/>
      <dgm:spPr/>
      <dgm:t>
        <a:bodyPr/>
        <a:lstStyle/>
        <a:p>
          <a:r>
            <a:rPr lang="en-US" sz="2800" b="0" dirty="0"/>
            <a:t>Participate in practice and review activities</a:t>
          </a:r>
        </a:p>
      </dgm:t>
    </dgm:pt>
    <dgm:pt modelId="{2A701D1E-E4AC-40B2-A032-80C8DB778913}" type="parTrans" cxnId="{63A7642D-E48B-4971-962B-DA84F5BF937C}">
      <dgm:prSet/>
      <dgm:spPr/>
      <dgm:t>
        <a:bodyPr/>
        <a:lstStyle/>
        <a:p>
          <a:endParaRPr lang="en-US" sz="2800" b="0"/>
        </a:p>
      </dgm:t>
    </dgm:pt>
    <dgm:pt modelId="{1114C291-563D-421A-B339-F909FDD31E2B}" type="sibTrans" cxnId="{63A7642D-E48B-4971-962B-DA84F5BF937C}">
      <dgm:prSet/>
      <dgm:spPr/>
      <dgm:t>
        <a:bodyPr/>
        <a:lstStyle/>
        <a:p>
          <a:endParaRPr lang="en-US" sz="2800" b="0"/>
        </a:p>
      </dgm:t>
    </dgm:pt>
    <dgm:pt modelId="{F9DD6945-0746-49A7-BF75-7484A0DC6CB9}">
      <dgm:prSet custT="1"/>
      <dgm:spPr/>
      <dgm:t>
        <a:bodyPr/>
        <a:lstStyle/>
        <a:p>
          <a:r>
            <a:rPr lang="en-US" sz="2600" b="0" dirty="0"/>
            <a:t>Outline the steps to achieve new skills and experiences</a:t>
          </a:r>
        </a:p>
      </dgm:t>
    </dgm:pt>
    <dgm:pt modelId="{6DBADC32-47FD-4F1C-9E6C-4FCA7BD685CA}" type="parTrans" cxnId="{6825B3E3-8A48-4938-B474-82B7783A86DF}">
      <dgm:prSet/>
      <dgm:spPr/>
      <dgm:t>
        <a:bodyPr/>
        <a:lstStyle/>
        <a:p>
          <a:endParaRPr lang="en-US" sz="2800" b="0"/>
        </a:p>
      </dgm:t>
    </dgm:pt>
    <dgm:pt modelId="{B2A49F8E-44D1-41F2-A8A5-DC13D2130EBA}" type="sibTrans" cxnId="{6825B3E3-8A48-4938-B474-82B7783A86DF}">
      <dgm:prSet/>
      <dgm:spPr/>
      <dgm:t>
        <a:bodyPr/>
        <a:lstStyle/>
        <a:p>
          <a:endParaRPr lang="en-US" sz="2800" b="0"/>
        </a:p>
      </dgm:t>
    </dgm:pt>
    <dgm:pt modelId="{840A75F7-44D0-41DA-BA98-81C995C62910}">
      <dgm:prSet custT="1"/>
      <dgm:spPr/>
      <dgm:t>
        <a:bodyPr/>
        <a:lstStyle/>
        <a:p>
          <a:pPr rtl="0">
            <a:spcAft>
              <a:spcPts val="0"/>
            </a:spcAft>
          </a:pPr>
          <a:r>
            <a:rPr lang="en-US" sz="2800" b="0" dirty="0"/>
            <a:t>Choose and create their</a:t>
          </a:r>
        </a:p>
        <a:p>
          <a:pPr rtl="0">
            <a:spcAft>
              <a:spcPts val="0"/>
            </a:spcAft>
          </a:pPr>
          <a:r>
            <a:rPr lang="en-US" sz="2800" b="0" dirty="0"/>
            <a:t>own team</a:t>
          </a:r>
        </a:p>
      </dgm:t>
    </dgm:pt>
    <dgm:pt modelId="{FA75FCF1-F3C4-494E-9A9D-47635E02A3F0}" type="parTrans" cxnId="{1C545431-600D-43E1-96F3-5FA51AEB058E}">
      <dgm:prSet/>
      <dgm:spPr/>
      <dgm:t>
        <a:bodyPr/>
        <a:lstStyle/>
        <a:p>
          <a:endParaRPr lang="en-US" sz="2800" b="0"/>
        </a:p>
      </dgm:t>
    </dgm:pt>
    <dgm:pt modelId="{F5F8FAEF-F6EE-40F6-9D6D-3036B387972A}" type="sibTrans" cxnId="{1C545431-600D-43E1-96F3-5FA51AEB058E}">
      <dgm:prSet/>
      <dgm:spPr/>
      <dgm:t>
        <a:bodyPr/>
        <a:lstStyle/>
        <a:p>
          <a:endParaRPr lang="en-US" sz="2800" b="0"/>
        </a:p>
      </dgm:t>
    </dgm:pt>
    <dgm:pt modelId="{7A4C7EFC-7D59-478D-AA33-D50C85D335B3}" type="pres">
      <dgm:prSet presAssocID="{6F350F8C-BD22-4FBB-9070-595DB82CA3CB}" presName="linearFlow" presStyleCnt="0">
        <dgm:presLayoutVars>
          <dgm:dir/>
          <dgm:resizeHandles val="exact"/>
        </dgm:presLayoutVars>
      </dgm:prSet>
      <dgm:spPr/>
    </dgm:pt>
    <dgm:pt modelId="{C201FC49-6A16-4F84-84FF-41F950C79426}" type="pres">
      <dgm:prSet presAssocID="{E3A5F03C-2C72-44CE-B09D-FF3E07CE6807}" presName="composite" presStyleCnt="0"/>
      <dgm:spPr/>
    </dgm:pt>
    <dgm:pt modelId="{2C1C9967-B0D2-4674-B9CC-90F135F092C0}" type="pres">
      <dgm:prSet presAssocID="{E3A5F03C-2C72-44CE-B09D-FF3E07CE6807}" presName="imgShp" presStyleLbl="fgImgPlace1" presStyleIdx="0" presStyleCnt="4" custScaleX="68543" custLinFactNeighborX="-64654"/>
      <dgm:spPr>
        <a:solidFill>
          <a:schemeClr val="accent2"/>
        </a:solidFill>
      </dgm:spPr>
    </dgm:pt>
    <dgm:pt modelId="{DDF9897F-C663-4A3B-A989-1912CAB950A5}" type="pres">
      <dgm:prSet presAssocID="{E3A5F03C-2C72-44CE-B09D-FF3E07CE6807}" presName="txShp" presStyleLbl="node1" presStyleIdx="0" presStyleCnt="4" custScaleX="134310">
        <dgm:presLayoutVars>
          <dgm:bulletEnabled val="1"/>
        </dgm:presLayoutVars>
      </dgm:prSet>
      <dgm:spPr/>
    </dgm:pt>
    <dgm:pt modelId="{4B8DAD2D-7EA5-4F6D-912F-2B6C1B2C41A2}" type="pres">
      <dgm:prSet presAssocID="{6FA25019-FC4B-4AA0-83DD-56F56B466925}" presName="spacing" presStyleCnt="0"/>
      <dgm:spPr/>
    </dgm:pt>
    <dgm:pt modelId="{F2861067-AC16-40C4-8394-C26EC4B52824}" type="pres">
      <dgm:prSet presAssocID="{DC6AE416-9851-4100-BAD6-14113D674EE7}" presName="composite" presStyleCnt="0"/>
      <dgm:spPr/>
    </dgm:pt>
    <dgm:pt modelId="{FB138005-4D16-4BBF-821E-47FA60C7841F}" type="pres">
      <dgm:prSet presAssocID="{DC6AE416-9851-4100-BAD6-14113D674EE7}" presName="imgShp" presStyleLbl="fgImgPlace1" presStyleIdx="1" presStyleCnt="4" custScaleX="71159" custLinFactNeighborX="-66385" custLinFactNeighborY="-2309"/>
      <dgm:spPr>
        <a:solidFill>
          <a:schemeClr val="accent2"/>
        </a:solidFill>
      </dgm:spPr>
    </dgm:pt>
    <dgm:pt modelId="{D2ED689F-F215-4A0D-838C-EF6341EA96F9}" type="pres">
      <dgm:prSet presAssocID="{DC6AE416-9851-4100-BAD6-14113D674EE7}" presName="txShp" presStyleLbl="node1" presStyleIdx="1" presStyleCnt="4" custScaleX="133691" custLinFactNeighborX="451" custLinFactNeighborY="-2886">
        <dgm:presLayoutVars>
          <dgm:bulletEnabled val="1"/>
        </dgm:presLayoutVars>
      </dgm:prSet>
      <dgm:spPr/>
    </dgm:pt>
    <dgm:pt modelId="{00D9B5E0-A1DE-4A3F-82B7-81432E923966}" type="pres">
      <dgm:prSet presAssocID="{1114C291-563D-421A-B339-F909FDD31E2B}" presName="spacing" presStyleCnt="0"/>
      <dgm:spPr/>
    </dgm:pt>
    <dgm:pt modelId="{736E09AA-78A5-4515-86DC-F65AA30C8451}" type="pres">
      <dgm:prSet presAssocID="{F9DD6945-0746-49A7-BF75-7484A0DC6CB9}" presName="composite" presStyleCnt="0"/>
      <dgm:spPr/>
    </dgm:pt>
    <dgm:pt modelId="{F202546C-6671-424C-82EF-2AD2AA269E1E}" type="pres">
      <dgm:prSet presAssocID="{F9DD6945-0746-49A7-BF75-7484A0DC6CB9}" presName="imgShp" presStyleLbl="fgImgPlace1" presStyleIdx="2" presStyleCnt="4" custScaleX="70859" custLinFactNeighborX="-69853" custLinFactNeighborY="-6931"/>
      <dgm:spPr>
        <a:solidFill>
          <a:schemeClr val="accent2"/>
        </a:solidFill>
      </dgm:spPr>
    </dgm:pt>
    <dgm:pt modelId="{C9ACFBE7-4867-4D7E-B006-4D1DAB38FE2C}" type="pres">
      <dgm:prSet presAssocID="{F9DD6945-0746-49A7-BF75-7484A0DC6CB9}" presName="txShp" presStyleLbl="node1" presStyleIdx="2" presStyleCnt="4" custScaleX="135064">
        <dgm:presLayoutVars>
          <dgm:bulletEnabled val="1"/>
        </dgm:presLayoutVars>
      </dgm:prSet>
      <dgm:spPr/>
    </dgm:pt>
    <dgm:pt modelId="{AEB59E2F-0941-461F-B208-7EC6CBAF1513}" type="pres">
      <dgm:prSet presAssocID="{B2A49F8E-44D1-41F2-A8A5-DC13D2130EBA}" presName="spacing" presStyleCnt="0"/>
      <dgm:spPr/>
    </dgm:pt>
    <dgm:pt modelId="{2D7CFF18-99DA-43B5-9FE5-CCA81A0DFF9E}" type="pres">
      <dgm:prSet presAssocID="{840A75F7-44D0-41DA-BA98-81C995C62910}" presName="composite" presStyleCnt="0"/>
      <dgm:spPr/>
    </dgm:pt>
    <dgm:pt modelId="{8A75E353-BC86-447C-B2FD-5DB2F7696BBA}" type="pres">
      <dgm:prSet presAssocID="{840A75F7-44D0-41DA-BA98-81C995C62910}" presName="imgShp" presStyleLbl="fgImgPlace1" presStyleIdx="3" presStyleCnt="4" custScaleX="68847" custScaleY="101419" custLinFactNeighborX="-69850" custLinFactNeighborY="-432"/>
      <dgm:spPr>
        <a:solidFill>
          <a:schemeClr val="accent2"/>
        </a:solidFill>
      </dgm:spPr>
    </dgm:pt>
    <dgm:pt modelId="{1B110771-7CCE-44DA-A5CA-3C95AE412F66}" type="pres">
      <dgm:prSet presAssocID="{840A75F7-44D0-41DA-BA98-81C995C62910}" presName="txShp" presStyleLbl="node1" presStyleIdx="3" presStyleCnt="4" custScaleX="136537">
        <dgm:presLayoutVars>
          <dgm:bulletEnabled val="1"/>
        </dgm:presLayoutVars>
      </dgm:prSet>
      <dgm:spPr/>
    </dgm:pt>
  </dgm:ptLst>
  <dgm:cxnLst>
    <dgm:cxn modelId="{63A7642D-E48B-4971-962B-DA84F5BF937C}" srcId="{6F350F8C-BD22-4FBB-9070-595DB82CA3CB}" destId="{DC6AE416-9851-4100-BAD6-14113D674EE7}" srcOrd="1" destOrd="0" parTransId="{2A701D1E-E4AC-40B2-A032-80C8DB778913}" sibTransId="{1114C291-563D-421A-B339-F909FDD31E2B}"/>
    <dgm:cxn modelId="{1C545431-600D-43E1-96F3-5FA51AEB058E}" srcId="{6F350F8C-BD22-4FBB-9070-595DB82CA3CB}" destId="{840A75F7-44D0-41DA-BA98-81C995C62910}" srcOrd="3" destOrd="0" parTransId="{FA75FCF1-F3C4-494E-9A9D-47635E02A3F0}" sibTransId="{F5F8FAEF-F6EE-40F6-9D6D-3036B387972A}"/>
    <dgm:cxn modelId="{2B33B433-D2BE-4503-9877-F544FD674438}" type="presOf" srcId="{DC6AE416-9851-4100-BAD6-14113D674EE7}" destId="{D2ED689F-F215-4A0D-838C-EF6341EA96F9}" srcOrd="0" destOrd="0" presId="urn:microsoft.com/office/officeart/2005/8/layout/vList3"/>
    <dgm:cxn modelId="{0B05D947-80F5-43DB-BF6E-B683F5577F35}" type="presOf" srcId="{E3A5F03C-2C72-44CE-B09D-FF3E07CE6807}" destId="{DDF9897F-C663-4A3B-A989-1912CAB950A5}" srcOrd="0" destOrd="0" presId="urn:microsoft.com/office/officeart/2005/8/layout/vList3"/>
    <dgm:cxn modelId="{A178A1AA-8522-4E0C-BC72-CBAEDAC007C5}" type="presOf" srcId="{6F350F8C-BD22-4FBB-9070-595DB82CA3CB}" destId="{7A4C7EFC-7D59-478D-AA33-D50C85D335B3}" srcOrd="0" destOrd="0" presId="urn:microsoft.com/office/officeart/2005/8/layout/vList3"/>
    <dgm:cxn modelId="{EDF7C1BF-7D85-4D5A-9098-7C3982B15977}" type="presOf" srcId="{F9DD6945-0746-49A7-BF75-7484A0DC6CB9}" destId="{C9ACFBE7-4867-4D7E-B006-4D1DAB38FE2C}" srcOrd="0" destOrd="0" presId="urn:microsoft.com/office/officeart/2005/8/layout/vList3"/>
    <dgm:cxn modelId="{F4E722C3-6A2E-4890-9ECE-51752ADBA164}" type="presOf" srcId="{840A75F7-44D0-41DA-BA98-81C995C62910}" destId="{1B110771-7CCE-44DA-A5CA-3C95AE412F66}" srcOrd="0" destOrd="0" presId="urn:microsoft.com/office/officeart/2005/8/layout/vList3"/>
    <dgm:cxn modelId="{6825B3E3-8A48-4938-B474-82B7783A86DF}" srcId="{6F350F8C-BD22-4FBB-9070-595DB82CA3CB}" destId="{F9DD6945-0746-49A7-BF75-7484A0DC6CB9}" srcOrd="2" destOrd="0" parTransId="{6DBADC32-47FD-4F1C-9E6C-4FCA7BD685CA}" sibTransId="{B2A49F8E-44D1-41F2-A8A5-DC13D2130EBA}"/>
    <dgm:cxn modelId="{34D923EC-1CFE-4817-9608-98E0B7627FEF}" srcId="{6F350F8C-BD22-4FBB-9070-595DB82CA3CB}" destId="{E3A5F03C-2C72-44CE-B09D-FF3E07CE6807}" srcOrd="0" destOrd="0" parTransId="{5152E24F-377E-4482-A633-89A32DC2DD2F}" sibTransId="{6FA25019-FC4B-4AA0-83DD-56F56B466925}"/>
    <dgm:cxn modelId="{3B446E25-A2A8-4D96-8BBF-1961FC9C8EBB}" type="presParOf" srcId="{7A4C7EFC-7D59-478D-AA33-D50C85D335B3}" destId="{C201FC49-6A16-4F84-84FF-41F950C79426}" srcOrd="0" destOrd="0" presId="urn:microsoft.com/office/officeart/2005/8/layout/vList3"/>
    <dgm:cxn modelId="{80D8F907-3AC7-4501-96D3-0F8C0DBC4E4F}" type="presParOf" srcId="{C201FC49-6A16-4F84-84FF-41F950C79426}" destId="{2C1C9967-B0D2-4674-B9CC-90F135F092C0}" srcOrd="0" destOrd="0" presId="urn:microsoft.com/office/officeart/2005/8/layout/vList3"/>
    <dgm:cxn modelId="{DCC6FD80-334F-4F68-8845-C7A89D502BAC}" type="presParOf" srcId="{C201FC49-6A16-4F84-84FF-41F950C79426}" destId="{DDF9897F-C663-4A3B-A989-1912CAB950A5}" srcOrd="1" destOrd="0" presId="urn:microsoft.com/office/officeart/2005/8/layout/vList3"/>
    <dgm:cxn modelId="{71E4C6B0-4746-4C8F-BF31-124B3590346C}" type="presParOf" srcId="{7A4C7EFC-7D59-478D-AA33-D50C85D335B3}" destId="{4B8DAD2D-7EA5-4F6D-912F-2B6C1B2C41A2}" srcOrd="1" destOrd="0" presId="urn:microsoft.com/office/officeart/2005/8/layout/vList3"/>
    <dgm:cxn modelId="{E68A4730-EE6E-4535-BB7A-276A2007ACDB}" type="presParOf" srcId="{7A4C7EFC-7D59-478D-AA33-D50C85D335B3}" destId="{F2861067-AC16-40C4-8394-C26EC4B52824}" srcOrd="2" destOrd="0" presId="urn:microsoft.com/office/officeart/2005/8/layout/vList3"/>
    <dgm:cxn modelId="{BA7B1C05-94E6-44E1-B676-A3625DC5278D}" type="presParOf" srcId="{F2861067-AC16-40C4-8394-C26EC4B52824}" destId="{FB138005-4D16-4BBF-821E-47FA60C7841F}" srcOrd="0" destOrd="0" presId="urn:microsoft.com/office/officeart/2005/8/layout/vList3"/>
    <dgm:cxn modelId="{61FEE61B-A05E-4BAC-AB63-4D9BC80DE9FE}" type="presParOf" srcId="{F2861067-AC16-40C4-8394-C26EC4B52824}" destId="{D2ED689F-F215-4A0D-838C-EF6341EA96F9}" srcOrd="1" destOrd="0" presId="urn:microsoft.com/office/officeart/2005/8/layout/vList3"/>
    <dgm:cxn modelId="{7DD8D3C4-E8EB-4E09-8849-3C97A296B3B6}" type="presParOf" srcId="{7A4C7EFC-7D59-478D-AA33-D50C85D335B3}" destId="{00D9B5E0-A1DE-4A3F-82B7-81432E923966}" srcOrd="3" destOrd="0" presId="urn:microsoft.com/office/officeart/2005/8/layout/vList3"/>
    <dgm:cxn modelId="{760ADEBC-491B-44AF-8C5B-1CF169C5ADB2}" type="presParOf" srcId="{7A4C7EFC-7D59-478D-AA33-D50C85D335B3}" destId="{736E09AA-78A5-4515-86DC-F65AA30C8451}" srcOrd="4" destOrd="0" presId="urn:microsoft.com/office/officeart/2005/8/layout/vList3"/>
    <dgm:cxn modelId="{52210F70-78E8-4A1C-9EEA-1D1AE4EB5B4A}" type="presParOf" srcId="{736E09AA-78A5-4515-86DC-F65AA30C8451}" destId="{F202546C-6671-424C-82EF-2AD2AA269E1E}" srcOrd="0" destOrd="0" presId="urn:microsoft.com/office/officeart/2005/8/layout/vList3"/>
    <dgm:cxn modelId="{353CE9E8-850A-41EF-BDCB-DC6DF0D00A9F}" type="presParOf" srcId="{736E09AA-78A5-4515-86DC-F65AA30C8451}" destId="{C9ACFBE7-4867-4D7E-B006-4D1DAB38FE2C}" srcOrd="1" destOrd="0" presId="urn:microsoft.com/office/officeart/2005/8/layout/vList3"/>
    <dgm:cxn modelId="{EAE56D16-2888-4B32-AFF7-C8792B3A7DF6}" type="presParOf" srcId="{7A4C7EFC-7D59-478D-AA33-D50C85D335B3}" destId="{AEB59E2F-0941-461F-B208-7EC6CBAF1513}" srcOrd="5" destOrd="0" presId="urn:microsoft.com/office/officeart/2005/8/layout/vList3"/>
    <dgm:cxn modelId="{34AB4710-2269-4A27-98F8-F46B3095AE39}" type="presParOf" srcId="{7A4C7EFC-7D59-478D-AA33-D50C85D335B3}" destId="{2D7CFF18-99DA-43B5-9FE5-CCA81A0DFF9E}" srcOrd="6" destOrd="0" presId="urn:microsoft.com/office/officeart/2005/8/layout/vList3"/>
    <dgm:cxn modelId="{6EBEAA58-D10D-4CC5-B9DB-91838557619A}" type="presParOf" srcId="{2D7CFF18-99DA-43B5-9FE5-CCA81A0DFF9E}" destId="{8A75E353-BC86-447C-B2FD-5DB2F7696BBA}" srcOrd="0" destOrd="0" presId="urn:microsoft.com/office/officeart/2005/8/layout/vList3"/>
    <dgm:cxn modelId="{477D087A-C57E-46A5-925F-D8B3CA8F6066}" type="presParOf" srcId="{2D7CFF18-99DA-43B5-9FE5-CCA81A0DFF9E}" destId="{1B110771-7CCE-44DA-A5CA-3C95AE412F66}"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963A62-C85E-4C57-B177-4D2D3A62FDF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1900DEA-CB75-449C-89DB-2338C2313D3E}">
      <dgm:prSet phldrT="[Text]"/>
      <dgm:spPr>
        <a:solidFill>
          <a:schemeClr val="bg1"/>
        </a:solidFill>
      </dgm:spPr>
      <dgm:t>
        <a:bodyPr/>
        <a:lstStyle/>
        <a:p>
          <a:pPr marL="0" indent="0"/>
          <a:r>
            <a:rPr lang="en-US" b="1">
              <a:solidFill>
                <a:srgbClr val="004976"/>
              </a:solidFill>
            </a:rPr>
            <a:t>All families have dreams for their children and want what is best for them.</a:t>
          </a:r>
        </a:p>
      </dgm:t>
      <dgm:extLst>
        <a:ext uri="{E40237B7-FDA0-4F09-8148-C483321AD2D9}">
          <dgm14:cNvPr xmlns:dgm14="http://schemas.microsoft.com/office/drawing/2010/diagram" id="0" name="" descr="All families have dreams for their children and want what is best for them.&#10;All families have dreams for their children and want what is best for them.&#10;"/>
        </a:ext>
      </dgm:extLst>
    </dgm:pt>
    <dgm:pt modelId="{5B7BF407-F8C5-42DA-9D84-1CD259067BAC}" type="parTrans" cxnId="{8E33B2AF-1049-41D3-9E7E-B434AD839A8F}">
      <dgm:prSet/>
      <dgm:spPr/>
      <dgm:t>
        <a:bodyPr/>
        <a:lstStyle/>
        <a:p>
          <a:endParaRPr lang="en-US">
            <a:solidFill>
              <a:srgbClr val="004976"/>
            </a:solidFill>
          </a:endParaRPr>
        </a:p>
      </dgm:t>
    </dgm:pt>
    <dgm:pt modelId="{41929E70-DB6F-4EB6-805C-584C3BC59D65}" type="sibTrans" cxnId="{8E33B2AF-1049-41D3-9E7E-B434AD839A8F}">
      <dgm:prSet/>
      <dgm:spPr/>
      <dgm:t>
        <a:bodyPr/>
        <a:lstStyle/>
        <a:p>
          <a:endParaRPr lang="en-US">
            <a:solidFill>
              <a:srgbClr val="004976"/>
            </a:solidFill>
          </a:endParaRPr>
        </a:p>
      </dgm:t>
    </dgm:pt>
    <dgm:pt modelId="{F4FF6E00-AC53-42EE-8E17-E97368F741DB}">
      <dgm:prSet phldrT="[Text]"/>
      <dgm:spPr>
        <a:solidFill>
          <a:schemeClr val="bg1"/>
        </a:solidFill>
      </dgm:spPr>
      <dgm:t>
        <a:bodyPr/>
        <a:lstStyle/>
        <a:p>
          <a:r>
            <a:rPr lang="en-US" b="1">
              <a:solidFill>
                <a:srgbClr val="004976"/>
              </a:solidFill>
            </a:rPr>
            <a:t>All families have the capacity to support their children’s learning</a:t>
          </a:r>
          <a:r>
            <a:rPr lang="en-US">
              <a:solidFill>
                <a:srgbClr val="004976"/>
              </a:solidFill>
            </a:rPr>
            <a:t>.</a:t>
          </a:r>
        </a:p>
      </dgm:t>
      <dgm:extLst>
        <a:ext uri="{E40237B7-FDA0-4F09-8148-C483321AD2D9}">
          <dgm14:cNvPr xmlns:dgm14="http://schemas.microsoft.com/office/drawing/2010/diagram" id="0" name="" descr="All families have the capacity to support their children’s learning.&#10;"/>
        </a:ext>
      </dgm:extLst>
    </dgm:pt>
    <dgm:pt modelId="{2F9A35E4-DFAE-40B0-9537-B940715500EB}" type="parTrans" cxnId="{9A3B27FB-2D3C-4B5D-9203-006972D53CFD}">
      <dgm:prSet/>
      <dgm:spPr/>
      <dgm:t>
        <a:bodyPr/>
        <a:lstStyle/>
        <a:p>
          <a:endParaRPr lang="en-US">
            <a:solidFill>
              <a:srgbClr val="004976"/>
            </a:solidFill>
          </a:endParaRPr>
        </a:p>
      </dgm:t>
    </dgm:pt>
    <dgm:pt modelId="{5D6511DD-CC5F-488B-A49D-0675E7AAA99B}" type="sibTrans" cxnId="{9A3B27FB-2D3C-4B5D-9203-006972D53CFD}">
      <dgm:prSet/>
      <dgm:spPr/>
      <dgm:t>
        <a:bodyPr/>
        <a:lstStyle/>
        <a:p>
          <a:endParaRPr lang="en-US">
            <a:solidFill>
              <a:srgbClr val="004976"/>
            </a:solidFill>
          </a:endParaRPr>
        </a:p>
      </dgm:t>
    </dgm:pt>
    <dgm:pt modelId="{F86E3873-5819-410F-A79A-55B0560FBE9A}">
      <dgm:prSet phldrT="[Text]"/>
      <dgm:spPr>
        <a:solidFill>
          <a:schemeClr val="bg1"/>
        </a:solidFill>
      </dgm:spPr>
      <dgm:t>
        <a:bodyPr/>
        <a:lstStyle/>
        <a:p>
          <a:r>
            <a:rPr lang="en-US" b="1" dirty="0">
              <a:solidFill>
                <a:srgbClr val="004976"/>
              </a:solidFill>
            </a:rPr>
            <a:t>Families</a:t>
          </a:r>
          <a:r>
            <a:rPr lang="en-US" dirty="0">
              <a:solidFill>
                <a:srgbClr val="004976"/>
              </a:solidFill>
            </a:rPr>
            <a:t> </a:t>
          </a:r>
          <a:r>
            <a:rPr lang="en-US" b="1" dirty="0">
              <a:solidFill>
                <a:srgbClr val="004976"/>
              </a:solidFill>
            </a:rPr>
            <a:t>and school staff are equal partners.</a:t>
          </a:r>
        </a:p>
      </dgm:t>
    </dgm:pt>
    <dgm:pt modelId="{0525E37E-3F97-4A62-8497-CA2E6A2C7846}" type="parTrans" cxnId="{BE80D680-EA81-474C-9102-EBE78DBBE36A}">
      <dgm:prSet/>
      <dgm:spPr/>
      <dgm:t>
        <a:bodyPr/>
        <a:lstStyle/>
        <a:p>
          <a:endParaRPr lang="en-US">
            <a:solidFill>
              <a:srgbClr val="004976"/>
            </a:solidFill>
          </a:endParaRPr>
        </a:p>
      </dgm:t>
    </dgm:pt>
    <dgm:pt modelId="{F5097576-6168-4414-914E-B60FB3B9DAB7}" type="sibTrans" cxnId="{BE80D680-EA81-474C-9102-EBE78DBBE36A}">
      <dgm:prSet/>
      <dgm:spPr/>
      <dgm:t>
        <a:bodyPr/>
        <a:lstStyle/>
        <a:p>
          <a:endParaRPr lang="en-US">
            <a:solidFill>
              <a:srgbClr val="004976"/>
            </a:solidFill>
          </a:endParaRPr>
        </a:p>
      </dgm:t>
    </dgm:pt>
    <dgm:pt modelId="{46A39154-648E-47D3-A558-EF9D2FA8181C}">
      <dgm:prSet/>
      <dgm:spPr>
        <a:solidFill>
          <a:schemeClr val="bg1"/>
        </a:solidFill>
      </dgm:spPr>
      <dgm:t>
        <a:bodyPr/>
        <a:lstStyle/>
        <a:p>
          <a:r>
            <a:rPr lang="en-US" b="1">
              <a:solidFill>
                <a:srgbClr val="004976"/>
              </a:solidFill>
            </a:rPr>
            <a:t>The responsibility for cultivating and sustaining partnerships among school, home and community rests primarily with school staff, especially school leaders.</a:t>
          </a:r>
        </a:p>
      </dgm:t>
    </dgm:pt>
    <dgm:pt modelId="{FEFD6558-1C6F-4734-A199-9724CD65689A}" type="parTrans" cxnId="{AB2F6174-0746-4667-916B-93E7ABE20CD6}">
      <dgm:prSet/>
      <dgm:spPr/>
      <dgm:t>
        <a:bodyPr/>
        <a:lstStyle/>
        <a:p>
          <a:endParaRPr lang="en-US">
            <a:solidFill>
              <a:srgbClr val="004976"/>
            </a:solidFill>
          </a:endParaRPr>
        </a:p>
      </dgm:t>
    </dgm:pt>
    <dgm:pt modelId="{69F77D47-CF76-4F5E-A461-34AE4A102BF1}" type="sibTrans" cxnId="{AB2F6174-0746-4667-916B-93E7ABE20CD6}">
      <dgm:prSet/>
      <dgm:spPr/>
      <dgm:t>
        <a:bodyPr/>
        <a:lstStyle/>
        <a:p>
          <a:endParaRPr lang="en-US">
            <a:solidFill>
              <a:srgbClr val="004976"/>
            </a:solidFill>
          </a:endParaRPr>
        </a:p>
      </dgm:t>
    </dgm:pt>
    <dgm:pt modelId="{FB0AA7F9-EA61-42BC-AE47-10AF019DEBDF}" type="pres">
      <dgm:prSet presAssocID="{EC963A62-C85E-4C57-B177-4D2D3A62FDF6}" presName="Name0" presStyleCnt="0">
        <dgm:presLayoutVars>
          <dgm:chMax val="7"/>
          <dgm:chPref val="7"/>
          <dgm:dir/>
        </dgm:presLayoutVars>
      </dgm:prSet>
      <dgm:spPr/>
    </dgm:pt>
    <dgm:pt modelId="{E62C7B25-7216-413D-BCC1-91D8F35312BD}" type="pres">
      <dgm:prSet presAssocID="{EC963A62-C85E-4C57-B177-4D2D3A62FDF6}" presName="Name1" presStyleCnt="0"/>
      <dgm:spPr/>
    </dgm:pt>
    <dgm:pt modelId="{71FDC5E0-6002-41DE-8B9F-826004844DBD}" type="pres">
      <dgm:prSet presAssocID="{EC963A62-C85E-4C57-B177-4D2D3A62FDF6}" presName="cycle" presStyleCnt="0"/>
      <dgm:spPr/>
    </dgm:pt>
    <dgm:pt modelId="{E57950FB-9C69-4EBA-8BE1-1C225DA0790B}" type="pres">
      <dgm:prSet presAssocID="{EC963A62-C85E-4C57-B177-4D2D3A62FDF6}" presName="srcNode" presStyleLbl="node1" presStyleIdx="0" presStyleCnt="4"/>
      <dgm:spPr/>
    </dgm:pt>
    <dgm:pt modelId="{E260E824-0737-4942-B7A6-92CD48F0CC98}" type="pres">
      <dgm:prSet presAssocID="{EC963A62-C85E-4C57-B177-4D2D3A62FDF6}" presName="conn" presStyleLbl="parChTrans1D2" presStyleIdx="0" presStyleCnt="1"/>
      <dgm:spPr/>
    </dgm:pt>
    <dgm:pt modelId="{37A7B772-0A5A-45A4-9425-A9248BBE414E}" type="pres">
      <dgm:prSet presAssocID="{EC963A62-C85E-4C57-B177-4D2D3A62FDF6}" presName="extraNode" presStyleLbl="node1" presStyleIdx="0" presStyleCnt="4"/>
      <dgm:spPr/>
    </dgm:pt>
    <dgm:pt modelId="{D98112DE-1486-4118-B263-2963691DCE32}" type="pres">
      <dgm:prSet presAssocID="{EC963A62-C85E-4C57-B177-4D2D3A62FDF6}" presName="dstNode" presStyleLbl="node1" presStyleIdx="0" presStyleCnt="4"/>
      <dgm:spPr/>
    </dgm:pt>
    <dgm:pt modelId="{8E394EDF-77C4-4C28-B06D-06AFBF925483}" type="pres">
      <dgm:prSet presAssocID="{51900DEA-CB75-449C-89DB-2338C2313D3E}" presName="text_1" presStyleLbl="node1" presStyleIdx="0" presStyleCnt="4" custScaleX="100036">
        <dgm:presLayoutVars>
          <dgm:bulletEnabled val="1"/>
        </dgm:presLayoutVars>
      </dgm:prSet>
      <dgm:spPr/>
    </dgm:pt>
    <dgm:pt modelId="{B7C6306F-887A-4F1B-8AC5-8A7DC16B2ACB}" type="pres">
      <dgm:prSet presAssocID="{51900DEA-CB75-449C-89DB-2338C2313D3E}" presName="accent_1" presStyleCnt="0"/>
      <dgm:spPr/>
    </dgm:pt>
    <dgm:pt modelId="{D1986086-AE04-4DF2-8AF8-367F647B8124}" type="pres">
      <dgm:prSet presAssocID="{51900DEA-CB75-449C-89DB-2338C2313D3E}" presName="accentRepeatNode" presStyleLbl="solidFgAcc1" presStyleIdx="0" presStyleCnt="4"/>
      <dgm:spPr>
        <a:solidFill>
          <a:srgbClr val="BAE8E8"/>
        </a:solidFill>
        <a:ln>
          <a:solidFill>
            <a:schemeClr val="accent3"/>
          </a:solidFill>
        </a:ln>
      </dgm:spPr>
    </dgm:pt>
    <dgm:pt modelId="{30E70053-3AC0-4A4E-84CE-DD1B1A153BE7}" type="pres">
      <dgm:prSet presAssocID="{F4FF6E00-AC53-42EE-8E17-E97368F741DB}" presName="text_2" presStyleLbl="node1" presStyleIdx="1" presStyleCnt="4">
        <dgm:presLayoutVars>
          <dgm:bulletEnabled val="1"/>
        </dgm:presLayoutVars>
      </dgm:prSet>
      <dgm:spPr/>
    </dgm:pt>
    <dgm:pt modelId="{7FC1F9D7-8061-40D4-A67C-F491DA8ABCBD}" type="pres">
      <dgm:prSet presAssocID="{F4FF6E00-AC53-42EE-8E17-E97368F741DB}" presName="accent_2" presStyleCnt="0"/>
      <dgm:spPr/>
    </dgm:pt>
    <dgm:pt modelId="{F5E939AE-CB95-40F6-9FD2-23C9B76D0FD8}" type="pres">
      <dgm:prSet presAssocID="{F4FF6E00-AC53-42EE-8E17-E97368F741DB}" presName="accentRepeatNode" presStyleLbl="solidFgAcc1" presStyleIdx="1" presStyleCnt="4"/>
      <dgm:spPr>
        <a:solidFill>
          <a:srgbClr val="BAE8E8"/>
        </a:solidFill>
        <a:ln>
          <a:solidFill>
            <a:schemeClr val="accent3"/>
          </a:solidFill>
        </a:ln>
      </dgm:spPr>
    </dgm:pt>
    <dgm:pt modelId="{83CA9368-48C0-4421-BB8A-8F81BC2D5CB3}" type="pres">
      <dgm:prSet presAssocID="{F86E3873-5819-410F-A79A-55B0560FBE9A}" presName="text_3" presStyleLbl="node1" presStyleIdx="2" presStyleCnt="4">
        <dgm:presLayoutVars>
          <dgm:bulletEnabled val="1"/>
        </dgm:presLayoutVars>
      </dgm:prSet>
      <dgm:spPr/>
    </dgm:pt>
    <dgm:pt modelId="{8E97A299-7416-42DB-8A74-337469EEBDE6}" type="pres">
      <dgm:prSet presAssocID="{F86E3873-5819-410F-A79A-55B0560FBE9A}" presName="accent_3" presStyleCnt="0"/>
      <dgm:spPr/>
    </dgm:pt>
    <dgm:pt modelId="{60EC1839-1889-45BE-B393-37663A4E5533}" type="pres">
      <dgm:prSet presAssocID="{F86E3873-5819-410F-A79A-55B0560FBE9A}" presName="accentRepeatNode" presStyleLbl="solidFgAcc1" presStyleIdx="2" presStyleCnt="4"/>
      <dgm:spPr>
        <a:solidFill>
          <a:srgbClr val="BAE8E8"/>
        </a:solidFill>
        <a:ln>
          <a:solidFill>
            <a:schemeClr val="accent3"/>
          </a:solidFill>
        </a:ln>
      </dgm:spPr>
    </dgm:pt>
    <dgm:pt modelId="{F42D9CDA-E544-4DD8-86E7-D08D88343B18}" type="pres">
      <dgm:prSet presAssocID="{46A39154-648E-47D3-A558-EF9D2FA8181C}" presName="text_4" presStyleLbl="node1" presStyleIdx="3" presStyleCnt="4" custLinFactNeighborY="845">
        <dgm:presLayoutVars>
          <dgm:bulletEnabled val="1"/>
        </dgm:presLayoutVars>
      </dgm:prSet>
      <dgm:spPr/>
    </dgm:pt>
    <dgm:pt modelId="{662200AC-9D09-4D20-8AB5-301C7225A032}" type="pres">
      <dgm:prSet presAssocID="{46A39154-648E-47D3-A558-EF9D2FA8181C}" presName="accent_4" presStyleCnt="0"/>
      <dgm:spPr/>
    </dgm:pt>
    <dgm:pt modelId="{C1AD12F1-C26E-4E00-8B63-B3FEF6068939}" type="pres">
      <dgm:prSet presAssocID="{46A39154-648E-47D3-A558-EF9D2FA8181C}" presName="accentRepeatNode" presStyleLbl="solidFgAcc1" presStyleIdx="3" presStyleCnt="4"/>
      <dgm:spPr>
        <a:solidFill>
          <a:srgbClr val="BAE8E8"/>
        </a:solidFill>
        <a:ln>
          <a:solidFill>
            <a:schemeClr val="accent3"/>
          </a:solidFill>
        </a:ln>
      </dgm:spPr>
    </dgm:pt>
  </dgm:ptLst>
  <dgm:cxnLst>
    <dgm:cxn modelId="{45253031-59AE-4083-B346-413507FE9B5F}" type="presOf" srcId="{F4FF6E00-AC53-42EE-8E17-E97368F741DB}" destId="{30E70053-3AC0-4A4E-84CE-DD1B1A153BE7}" srcOrd="0" destOrd="0" presId="urn:microsoft.com/office/officeart/2008/layout/VerticalCurvedList"/>
    <dgm:cxn modelId="{5154FA31-2475-4635-A110-0AC818D525B4}" type="presOf" srcId="{EC963A62-C85E-4C57-B177-4D2D3A62FDF6}" destId="{FB0AA7F9-EA61-42BC-AE47-10AF019DEBDF}" srcOrd="0" destOrd="0" presId="urn:microsoft.com/office/officeart/2008/layout/VerticalCurvedList"/>
    <dgm:cxn modelId="{6E130B41-CA01-4863-ABB8-62B734F61B7F}" type="presOf" srcId="{51900DEA-CB75-449C-89DB-2338C2313D3E}" destId="{8E394EDF-77C4-4C28-B06D-06AFBF925483}" srcOrd="0" destOrd="0" presId="urn:microsoft.com/office/officeart/2008/layout/VerticalCurvedList"/>
    <dgm:cxn modelId="{65DFDF48-0D4F-46A0-BBF4-9D4FB863EF01}" type="presOf" srcId="{46A39154-648E-47D3-A558-EF9D2FA8181C}" destId="{F42D9CDA-E544-4DD8-86E7-D08D88343B18}" srcOrd="0" destOrd="0" presId="urn:microsoft.com/office/officeart/2008/layout/VerticalCurvedList"/>
    <dgm:cxn modelId="{AB2F6174-0746-4667-916B-93E7ABE20CD6}" srcId="{EC963A62-C85E-4C57-B177-4D2D3A62FDF6}" destId="{46A39154-648E-47D3-A558-EF9D2FA8181C}" srcOrd="3" destOrd="0" parTransId="{FEFD6558-1C6F-4734-A199-9724CD65689A}" sibTransId="{69F77D47-CF76-4F5E-A461-34AE4A102BF1}"/>
    <dgm:cxn modelId="{713C9B7D-1579-40A4-B3C7-2D498B30CEC9}" type="presOf" srcId="{41929E70-DB6F-4EB6-805C-584C3BC59D65}" destId="{E260E824-0737-4942-B7A6-92CD48F0CC98}" srcOrd="0" destOrd="0" presId="urn:microsoft.com/office/officeart/2008/layout/VerticalCurvedList"/>
    <dgm:cxn modelId="{BE80D680-EA81-474C-9102-EBE78DBBE36A}" srcId="{EC963A62-C85E-4C57-B177-4D2D3A62FDF6}" destId="{F86E3873-5819-410F-A79A-55B0560FBE9A}" srcOrd="2" destOrd="0" parTransId="{0525E37E-3F97-4A62-8497-CA2E6A2C7846}" sibTransId="{F5097576-6168-4414-914E-B60FB3B9DAB7}"/>
    <dgm:cxn modelId="{8E33B2AF-1049-41D3-9E7E-B434AD839A8F}" srcId="{EC963A62-C85E-4C57-B177-4D2D3A62FDF6}" destId="{51900DEA-CB75-449C-89DB-2338C2313D3E}" srcOrd="0" destOrd="0" parTransId="{5B7BF407-F8C5-42DA-9D84-1CD259067BAC}" sibTransId="{41929E70-DB6F-4EB6-805C-584C3BC59D65}"/>
    <dgm:cxn modelId="{F3EF89CE-1545-4D3E-B614-064A7B8F28C9}" type="presOf" srcId="{F86E3873-5819-410F-A79A-55B0560FBE9A}" destId="{83CA9368-48C0-4421-BB8A-8F81BC2D5CB3}" srcOrd="0" destOrd="0" presId="urn:microsoft.com/office/officeart/2008/layout/VerticalCurvedList"/>
    <dgm:cxn modelId="{9A3B27FB-2D3C-4B5D-9203-006972D53CFD}" srcId="{EC963A62-C85E-4C57-B177-4D2D3A62FDF6}" destId="{F4FF6E00-AC53-42EE-8E17-E97368F741DB}" srcOrd="1" destOrd="0" parTransId="{2F9A35E4-DFAE-40B0-9537-B940715500EB}" sibTransId="{5D6511DD-CC5F-488B-A49D-0675E7AAA99B}"/>
    <dgm:cxn modelId="{E8D83E0D-B170-428B-BCEC-897725C0442B}" type="presParOf" srcId="{FB0AA7F9-EA61-42BC-AE47-10AF019DEBDF}" destId="{E62C7B25-7216-413D-BCC1-91D8F35312BD}" srcOrd="0" destOrd="0" presId="urn:microsoft.com/office/officeart/2008/layout/VerticalCurvedList"/>
    <dgm:cxn modelId="{440D2D14-63CE-458C-8563-DC5D9684ECDA}" type="presParOf" srcId="{E62C7B25-7216-413D-BCC1-91D8F35312BD}" destId="{71FDC5E0-6002-41DE-8B9F-826004844DBD}" srcOrd="0" destOrd="0" presId="urn:microsoft.com/office/officeart/2008/layout/VerticalCurvedList"/>
    <dgm:cxn modelId="{A47E4A28-5AA1-455C-93C2-62471F5197E3}" type="presParOf" srcId="{71FDC5E0-6002-41DE-8B9F-826004844DBD}" destId="{E57950FB-9C69-4EBA-8BE1-1C225DA0790B}" srcOrd="0" destOrd="0" presId="urn:microsoft.com/office/officeart/2008/layout/VerticalCurvedList"/>
    <dgm:cxn modelId="{4570C104-C7F7-492D-B8DB-CA9ACA341563}" type="presParOf" srcId="{71FDC5E0-6002-41DE-8B9F-826004844DBD}" destId="{E260E824-0737-4942-B7A6-92CD48F0CC98}" srcOrd="1" destOrd="0" presId="urn:microsoft.com/office/officeart/2008/layout/VerticalCurvedList"/>
    <dgm:cxn modelId="{417222B2-2E13-4FCD-A256-DE6BE77C295E}" type="presParOf" srcId="{71FDC5E0-6002-41DE-8B9F-826004844DBD}" destId="{37A7B772-0A5A-45A4-9425-A9248BBE414E}" srcOrd="2" destOrd="0" presId="urn:microsoft.com/office/officeart/2008/layout/VerticalCurvedList"/>
    <dgm:cxn modelId="{3AF20532-E7A7-4201-B7CD-57275D37EAEC}" type="presParOf" srcId="{71FDC5E0-6002-41DE-8B9F-826004844DBD}" destId="{D98112DE-1486-4118-B263-2963691DCE32}" srcOrd="3" destOrd="0" presId="urn:microsoft.com/office/officeart/2008/layout/VerticalCurvedList"/>
    <dgm:cxn modelId="{5B6A1311-217D-4865-9FB8-5D7236DDCAB9}" type="presParOf" srcId="{E62C7B25-7216-413D-BCC1-91D8F35312BD}" destId="{8E394EDF-77C4-4C28-B06D-06AFBF925483}" srcOrd="1" destOrd="0" presId="urn:microsoft.com/office/officeart/2008/layout/VerticalCurvedList"/>
    <dgm:cxn modelId="{EFE3922A-1286-4F18-9C3B-84C47C2783D3}" type="presParOf" srcId="{E62C7B25-7216-413D-BCC1-91D8F35312BD}" destId="{B7C6306F-887A-4F1B-8AC5-8A7DC16B2ACB}" srcOrd="2" destOrd="0" presId="urn:microsoft.com/office/officeart/2008/layout/VerticalCurvedList"/>
    <dgm:cxn modelId="{80E35CBF-D50F-4575-98D1-B25961CCA24C}" type="presParOf" srcId="{B7C6306F-887A-4F1B-8AC5-8A7DC16B2ACB}" destId="{D1986086-AE04-4DF2-8AF8-367F647B8124}" srcOrd="0" destOrd="0" presId="urn:microsoft.com/office/officeart/2008/layout/VerticalCurvedList"/>
    <dgm:cxn modelId="{2A19C6D3-CC26-421B-824C-5C079498DD5F}" type="presParOf" srcId="{E62C7B25-7216-413D-BCC1-91D8F35312BD}" destId="{30E70053-3AC0-4A4E-84CE-DD1B1A153BE7}" srcOrd="3" destOrd="0" presId="urn:microsoft.com/office/officeart/2008/layout/VerticalCurvedList"/>
    <dgm:cxn modelId="{8AA28CB2-AC40-46B7-9B07-BA9122404A4F}" type="presParOf" srcId="{E62C7B25-7216-413D-BCC1-91D8F35312BD}" destId="{7FC1F9D7-8061-40D4-A67C-F491DA8ABCBD}" srcOrd="4" destOrd="0" presId="urn:microsoft.com/office/officeart/2008/layout/VerticalCurvedList"/>
    <dgm:cxn modelId="{F8FB88E9-26A2-4213-AABA-516D3C5FC935}" type="presParOf" srcId="{7FC1F9D7-8061-40D4-A67C-F491DA8ABCBD}" destId="{F5E939AE-CB95-40F6-9FD2-23C9B76D0FD8}" srcOrd="0" destOrd="0" presId="urn:microsoft.com/office/officeart/2008/layout/VerticalCurvedList"/>
    <dgm:cxn modelId="{2F8EFB3E-69D7-4C20-847F-C2A133C8DDA2}" type="presParOf" srcId="{E62C7B25-7216-413D-BCC1-91D8F35312BD}" destId="{83CA9368-48C0-4421-BB8A-8F81BC2D5CB3}" srcOrd="5" destOrd="0" presId="urn:microsoft.com/office/officeart/2008/layout/VerticalCurvedList"/>
    <dgm:cxn modelId="{3C2D8EF0-F478-488A-B091-D6BF54195AC8}" type="presParOf" srcId="{E62C7B25-7216-413D-BCC1-91D8F35312BD}" destId="{8E97A299-7416-42DB-8A74-337469EEBDE6}" srcOrd="6" destOrd="0" presId="urn:microsoft.com/office/officeart/2008/layout/VerticalCurvedList"/>
    <dgm:cxn modelId="{E39E5462-F116-416C-B2DE-1296EA1A04D1}" type="presParOf" srcId="{8E97A299-7416-42DB-8A74-337469EEBDE6}" destId="{60EC1839-1889-45BE-B393-37663A4E5533}" srcOrd="0" destOrd="0" presId="urn:microsoft.com/office/officeart/2008/layout/VerticalCurvedList"/>
    <dgm:cxn modelId="{6DDC0862-1D02-44AF-95AB-70A5777EAA90}" type="presParOf" srcId="{E62C7B25-7216-413D-BCC1-91D8F35312BD}" destId="{F42D9CDA-E544-4DD8-86E7-D08D88343B18}" srcOrd="7" destOrd="0" presId="urn:microsoft.com/office/officeart/2008/layout/VerticalCurvedList"/>
    <dgm:cxn modelId="{7234134D-1717-4323-AAAA-39FAD75DF878}" type="presParOf" srcId="{E62C7B25-7216-413D-BCC1-91D8F35312BD}" destId="{662200AC-9D09-4D20-8AB5-301C7225A032}" srcOrd="8" destOrd="0" presId="urn:microsoft.com/office/officeart/2008/layout/VerticalCurvedList"/>
    <dgm:cxn modelId="{60475715-EE25-4339-8C40-CE7665770DC1}" type="presParOf" srcId="{662200AC-9D09-4D20-8AB5-301C7225A032}" destId="{C1AD12F1-C26E-4E00-8B63-B3FEF6068939}" srcOrd="0" destOrd="0" presId="urn:microsoft.com/office/officeart/2008/layout/VerticalCurv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C05641-E7AB-4286-B7BB-950F3F8E335F}"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A568CB58-AD39-42C8-90F8-9A3FA5CBF41D}">
      <dgm:prSet phldrT="[Text]" custT="1"/>
      <dgm:spPr/>
      <dgm:t>
        <a:bodyPr/>
        <a:lstStyle/>
        <a:p>
          <a:r>
            <a:rPr lang="en-US" sz="2200" dirty="0">
              <a:solidFill>
                <a:schemeClr val="bg1"/>
              </a:solidFill>
            </a:rPr>
            <a:t>A school environment that is perceived by students as being </a:t>
          </a:r>
          <a:r>
            <a:rPr lang="en-US" sz="2200" b="1" dirty="0">
              <a:solidFill>
                <a:schemeClr val="accent3">
                  <a:lumMod val="20000"/>
                  <a:lumOff val="80000"/>
                </a:schemeClr>
              </a:solidFill>
            </a:rPr>
            <a:t>supportive, fair, and caring</a:t>
          </a:r>
        </a:p>
      </dgm:t>
      <dgm:extLst>
        <a:ext uri="{E40237B7-FDA0-4F09-8148-C483321AD2D9}">
          <dgm14:cNvPr xmlns:dgm14="http://schemas.microsoft.com/office/drawing/2010/diagram" id="0" name="" descr="A school environment that is perceived by students as being supportive, fair, and caring...&#10;&#10;"/>
        </a:ext>
      </dgm:extLst>
    </dgm:pt>
    <dgm:pt modelId="{0CC59A6B-373F-4113-91CD-41DB47A14350}" type="parTrans" cxnId="{3B776013-10A9-4C3C-A51F-62CE04E1A6E1}">
      <dgm:prSet/>
      <dgm:spPr/>
      <dgm:t>
        <a:bodyPr/>
        <a:lstStyle/>
        <a:p>
          <a:endParaRPr lang="en-US"/>
        </a:p>
      </dgm:t>
    </dgm:pt>
    <dgm:pt modelId="{6F3F30DF-05BF-401A-9905-CF762AF8DD48}" type="sibTrans" cxnId="{3B776013-10A9-4C3C-A51F-62CE04E1A6E1}">
      <dgm:prSet/>
      <dgm:spPr>
        <a:solidFill>
          <a:schemeClr val="accent3">
            <a:lumMod val="20000"/>
            <a:lumOff val="80000"/>
          </a:schemeClr>
        </a:solidFill>
      </dgm:spPr>
      <dgm:t>
        <a:bodyPr/>
        <a:lstStyle/>
        <a:p>
          <a:endParaRPr lang="en-US"/>
        </a:p>
      </dgm:t>
      <dgm:extLst>
        <a:ext uri="{E40237B7-FDA0-4F09-8148-C483321AD2D9}">
          <dgm14:cNvPr xmlns:dgm14="http://schemas.microsoft.com/office/drawing/2010/diagram" id="0" name="" descr="Arrow pointing to the right, instructing you to click on the box to the right."/>
        </a:ext>
      </dgm:extLst>
    </dgm:pt>
    <dgm:pt modelId="{125F106A-EB7D-414F-AE61-F719966E72D3}">
      <dgm:prSet phldrT="[Text]" custT="1"/>
      <dgm:spPr/>
      <dgm:t>
        <a:bodyPr/>
        <a:lstStyle/>
        <a:p>
          <a:r>
            <a:rPr lang="en-US" sz="2200" dirty="0">
              <a:solidFill>
                <a:schemeClr val="bg1"/>
              </a:solidFill>
            </a:rPr>
            <a:t>Creates greater levels of </a:t>
          </a:r>
          <a:r>
            <a:rPr lang="en-US" sz="2200" b="1" dirty="0">
              <a:solidFill>
                <a:schemeClr val="bg1"/>
              </a:solidFill>
            </a:rPr>
            <a:t>student </a:t>
          </a:r>
          <a:r>
            <a:rPr lang="en-US" sz="2200" b="1" dirty="0">
              <a:solidFill>
                <a:schemeClr val="accent3">
                  <a:lumMod val="20000"/>
                  <a:lumOff val="80000"/>
                </a:schemeClr>
              </a:solidFill>
            </a:rPr>
            <a:t>engagement and academic commitment</a:t>
          </a:r>
        </a:p>
      </dgm:t>
      <dgm:extLst>
        <a:ext uri="{E40237B7-FDA0-4F09-8148-C483321AD2D9}">
          <dgm14:cNvPr xmlns:dgm14="http://schemas.microsoft.com/office/drawing/2010/diagram" id="0" name="" descr="Creates greater levels of student engagement and academic commitment&#10;"/>
        </a:ext>
      </dgm:extLst>
    </dgm:pt>
    <dgm:pt modelId="{5E1D7A7E-D6E7-423C-9426-E5A6DB30C457}" type="parTrans" cxnId="{5DC7F222-9C62-4981-9451-0BB577C143F1}">
      <dgm:prSet/>
      <dgm:spPr/>
      <dgm:t>
        <a:bodyPr/>
        <a:lstStyle/>
        <a:p>
          <a:endParaRPr lang="en-US"/>
        </a:p>
      </dgm:t>
    </dgm:pt>
    <dgm:pt modelId="{754A5869-1A4F-4DB7-92CB-F2752D82C48A}" type="sibTrans" cxnId="{5DC7F222-9C62-4981-9451-0BB577C143F1}">
      <dgm:prSet/>
      <dgm:spPr>
        <a:solidFill>
          <a:schemeClr val="accent3">
            <a:lumMod val="20000"/>
            <a:lumOff val="80000"/>
          </a:schemeClr>
        </a:solidFill>
      </dgm:spPr>
      <dgm:t>
        <a:bodyPr/>
        <a:lstStyle/>
        <a:p>
          <a:endParaRPr lang="en-US"/>
        </a:p>
      </dgm:t>
      <dgm:extLst>
        <a:ext uri="{E40237B7-FDA0-4F09-8148-C483321AD2D9}">
          <dgm14:cNvPr xmlns:dgm14="http://schemas.microsoft.com/office/drawing/2010/diagram" id="0" name="" descr="Arrow pointing down, instructing you to click on the box below.">
            <a:extLst>
              <a:ext uri="{C183D7F6-B498-43B3-948B-1728B52AA6E4}">
                <adec:decorative xmlns:adec="http://schemas.microsoft.com/office/drawing/2017/decorative" val="0"/>
              </a:ext>
            </a:extLst>
          </dgm14:cNvPr>
        </a:ext>
      </dgm:extLst>
    </dgm:pt>
    <dgm:pt modelId="{3C63B283-4313-436E-948D-1523C0713D28}">
      <dgm:prSet phldrT="[Text]" custT="1"/>
      <dgm:spPr/>
      <dgm:t>
        <a:bodyPr/>
        <a:lstStyle/>
        <a:p>
          <a:r>
            <a:rPr lang="en-US" sz="2200" dirty="0">
              <a:solidFill>
                <a:schemeClr val="bg1"/>
              </a:solidFill>
            </a:rPr>
            <a:t>Which are associated with </a:t>
          </a:r>
          <a:r>
            <a:rPr lang="en-US" sz="2200" b="1" dirty="0">
              <a:solidFill>
                <a:schemeClr val="accent3">
                  <a:lumMod val="20000"/>
                  <a:lumOff val="80000"/>
                </a:schemeClr>
              </a:solidFill>
            </a:rPr>
            <a:t>better attendance and higher test scores</a:t>
          </a:r>
        </a:p>
      </dgm:t>
      <dgm:extLst>
        <a:ext uri="{E40237B7-FDA0-4F09-8148-C483321AD2D9}">
          <dgm14:cNvPr xmlns:dgm14="http://schemas.microsoft.com/office/drawing/2010/diagram" id="0" name="" descr="Which are associated with better attendance and higher test scores&#10;"/>
        </a:ext>
      </dgm:extLst>
    </dgm:pt>
    <dgm:pt modelId="{A803B9EF-BA58-40C3-90E8-6370FE6C8F6F}" type="parTrans" cxnId="{5EEC32AC-5053-4F4E-AAA2-391D337D47AA}">
      <dgm:prSet/>
      <dgm:spPr/>
      <dgm:t>
        <a:bodyPr/>
        <a:lstStyle/>
        <a:p>
          <a:endParaRPr lang="en-US"/>
        </a:p>
      </dgm:t>
    </dgm:pt>
    <dgm:pt modelId="{E790C16A-131A-44F2-9674-30D1EC4A96FB}" type="sibTrans" cxnId="{5EEC32AC-5053-4F4E-AAA2-391D337D47AA}">
      <dgm:prSet/>
      <dgm:spPr>
        <a:solidFill>
          <a:schemeClr val="accent3">
            <a:lumMod val="20000"/>
            <a:lumOff val="80000"/>
          </a:schemeClr>
        </a:solidFill>
      </dgm:spPr>
      <dgm:t>
        <a:bodyPr/>
        <a:lstStyle/>
        <a:p>
          <a:endParaRPr lang="en-US"/>
        </a:p>
      </dgm:t>
      <dgm:extLst>
        <a:ext uri="{E40237B7-FDA0-4F09-8148-C483321AD2D9}">
          <dgm14:cNvPr xmlns:dgm14="http://schemas.microsoft.com/office/drawing/2010/diagram" id="0" name="" descr="Arrow pointing to the left, instructing you to click on the box to the left."/>
        </a:ext>
      </dgm:extLst>
    </dgm:pt>
    <dgm:pt modelId="{9D0F191D-C526-429A-AA53-7FD38AC88782}">
      <dgm:prSet phldrT="[Text]" custT="1"/>
      <dgm:spPr/>
      <dgm:t>
        <a:bodyPr/>
        <a:lstStyle/>
        <a:p>
          <a:r>
            <a:rPr lang="en-US" sz="2000" dirty="0">
              <a:solidFill>
                <a:schemeClr val="bg1"/>
              </a:solidFill>
            </a:rPr>
            <a:t>Leading to increased levels of </a:t>
          </a:r>
          <a:r>
            <a:rPr lang="en-US" sz="2000" b="1" dirty="0">
              <a:solidFill>
                <a:schemeClr val="accent3">
                  <a:lumMod val="20000"/>
                  <a:lumOff val="80000"/>
                </a:schemeClr>
              </a:solidFill>
            </a:rPr>
            <a:t>high school completion, participation in post-secondary education, and economic self-sufficiency</a:t>
          </a:r>
        </a:p>
      </dgm:t>
      <dgm:extLst>
        <a:ext uri="{E40237B7-FDA0-4F09-8148-C483321AD2D9}">
          <dgm14:cNvPr xmlns:dgm14="http://schemas.microsoft.com/office/drawing/2010/diagram" id="0" name="" descr="Leading to increased levels of high school completion, participation in post-secondary education, and economic self-sufficiency&#10;"/>
        </a:ext>
      </dgm:extLst>
    </dgm:pt>
    <dgm:pt modelId="{0401EAD9-EB2B-4B58-B221-68160BA53802}" type="parTrans" cxnId="{34250E45-17F8-409B-B9BD-C1417F689E04}">
      <dgm:prSet/>
      <dgm:spPr/>
      <dgm:t>
        <a:bodyPr/>
        <a:lstStyle/>
        <a:p>
          <a:endParaRPr lang="en-US"/>
        </a:p>
      </dgm:t>
    </dgm:pt>
    <dgm:pt modelId="{B8F99EDC-1A98-4EEC-B830-5614DA28B5E8}" type="sibTrans" cxnId="{34250E45-17F8-409B-B9BD-C1417F689E04}">
      <dgm:prSet/>
      <dgm:spPr/>
      <dgm:t>
        <a:bodyPr/>
        <a:lstStyle/>
        <a:p>
          <a:endParaRPr lang="en-US"/>
        </a:p>
      </dgm:t>
    </dgm:pt>
    <dgm:pt modelId="{6EDB136C-0968-4D19-B5E7-01848DD45DEB}" type="pres">
      <dgm:prSet presAssocID="{A7C05641-E7AB-4286-B7BB-950F3F8E335F}" presName="diagram" presStyleCnt="0">
        <dgm:presLayoutVars>
          <dgm:dir/>
          <dgm:resizeHandles val="exact"/>
        </dgm:presLayoutVars>
      </dgm:prSet>
      <dgm:spPr/>
    </dgm:pt>
    <dgm:pt modelId="{1EC62121-14FE-4E91-B980-76202DC96FD5}" type="pres">
      <dgm:prSet presAssocID="{A568CB58-AD39-42C8-90F8-9A3FA5CBF41D}" presName="node" presStyleLbl="node1" presStyleIdx="0" presStyleCnt="4">
        <dgm:presLayoutVars>
          <dgm:bulletEnabled val="1"/>
        </dgm:presLayoutVars>
      </dgm:prSet>
      <dgm:spPr/>
    </dgm:pt>
    <dgm:pt modelId="{A61D202D-D6FA-4037-BDEB-D49AC7BFB114}" type="pres">
      <dgm:prSet presAssocID="{6F3F30DF-05BF-401A-9905-CF762AF8DD48}" presName="sibTrans" presStyleLbl="sibTrans2D1" presStyleIdx="0" presStyleCnt="3" custScaleX="117498"/>
      <dgm:spPr/>
    </dgm:pt>
    <dgm:pt modelId="{8F377CE6-B69C-4A25-B519-AF61F0322F32}" type="pres">
      <dgm:prSet presAssocID="{6F3F30DF-05BF-401A-9905-CF762AF8DD48}" presName="connectorText" presStyleLbl="sibTrans2D1" presStyleIdx="0" presStyleCnt="3"/>
      <dgm:spPr/>
    </dgm:pt>
    <dgm:pt modelId="{FE896D0C-38AB-4AEC-BF57-65CF6DAA5A29}" type="pres">
      <dgm:prSet presAssocID="{125F106A-EB7D-414F-AE61-F719966E72D3}" presName="node" presStyleLbl="node1" presStyleIdx="1" presStyleCnt="4">
        <dgm:presLayoutVars>
          <dgm:bulletEnabled val="1"/>
        </dgm:presLayoutVars>
      </dgm:prSet>
      <dgm:spPr/>
    </dgm:pt>
    <dgm:pt modelId="{B64D0807-2E38-4326-9D05-9DEBC3231476}" type="pres">
      <dgm:prSet presAssocID="{754A5869-1A4F-4DB7-92CB-F2752D82C48A}" presName="sibTrans" presStyleLbl="sibTrans2D1" presStyleIdx="1" presStyleCnt="3"/>
      <dgm:spPr/>
    </dgm:pt>
    <dgm:pt modelId="{048238B8-25D9-4939-A429-009772A97A97}" type="pres">
      <dgm:prSet presAssocID="{754A5869-1A4F-4DB7-92CB-F2752D82C48A}" presName="connectorText" presStyleLbl="sibTrans2D1" presStyleIdx="1" presStyleCnt="3"/>
      <dgm:spPr/>
    </dgm:pt>
    <dgm:pt modelId="{0BF0E10F-2016-4710-AC0C-7533B82DB77F}" type="pres">
      <dgm:prSet presAssocID="{3C63B283-4313-436E-948D-1523C0713D28}" presName="node" presStyleLbl="node1" presStyleIdx="2" presStyleCnt="4">
        <dgm:presLayoutVars>
          <dgm:bulletEnabled val="1"/>
        </dgm:presLayoutVars>
      </dgm:prSet>
      <dgm:spPr/>
    </dgm:pt>
    <dgm:pt modelId="{A5521450-8FA6-4E9A-9299-D1C0C09A6BD1}" type="pres">
      <dgm:prSet presAssocID="{E790C16A-131A-44F2-9674-30D1EC4A96FB}" presName="sibTrans" presStyleLbl="sibTrans2D1" presStyleIdx="2" presStyleCnt="3"/>
      <dgm:spPr/>
    </dgm:pt>
    <dgm:pt modelId="{B131C083-ED52-4620-8AEF-6953EB0E6A1D}" type="pres">
      <dgm:prSet presAssocID="{E790C16A-131A-44F2-9674-30D1EC4A96FB}" presName="connectorText" presStyleLbl="sibTrans2D1" presStyleIdx="2" presStyleCnt="3"/>
      <dgm:spPr/>
    </dgm:pt>
    <dgm:pt modelId="{08FC07AA-390C-45F5-AF7D-7C9D0C08C100}" type="pres">
      <dgm:prSet presAssocID="{9D0F191D-C526-429A-AA53-7FD38AC88782}" presName="node" presStyleLbl="node1" presStyleIdx="3" presStyleCnt="4" custScaleX="104975" custScaleY="109136">
        <dgm:presLayoutVars>
          <dgm:bulletEnabled val="1"/>
        </dgm:presLayoutVars>
      </dgm:prSet>
      <dgm:spPr/>
    </dgm:pt>
  </dgm:ptLst>
  <dgm:cxnLst>
    <dgm:cxn modelId="{546E0002-4DD3-4256-9533-AA3AE3C1160B}" type="presOf" srcId="{E790C16A-131A-44F2-9674-30D1EC4A96FB}" destId="{A5521450-8FA6-4E9A-9299-D1C0C09A6BD1}" srcOrd="0" destOrd="0" presId="urn:microsoft.com/office/officeart/2005/8/layout/process5"/>
    <dgm:cxn modelId="{7B1D0303-23A4-41DA-ADF8-0E6EDCA0AF27}" type="presOf" srcId="{754A5869-1A4F-4DB7-92CB-F2752D82C48A}" destId="{048238B8-25D9-4939-A429-009772A97A97}" srcOrd="1" destOrd="0" presId="urn:microsoft.com/office/officeart/2005/8/layout/process5"/>
    <dgm:cxn modelId="{3B776013-10A9-4C3C-A51F-62CE04E1A6E1}" srcId="{A7C05641-E7AB-4286-B7BB-950F3F8E335F}" destId="{A568CB58-AD39-42C8-90F8-9A3FA5CBF41D}" srcOrd="0" destOrd="0" parTransId="{0CC59A6B-373F-4113-91CD-41DB47A14350}" sibTransId="{6F3F30DF-05BF-401A-9905-CF762AF8DD48}"/>
    <dgm:cxn modelId="{269D5914-BBA5-4A2F-B75C-BB594DE7CEC9}" type="presOf" srcId="{A7C05641-E7AB-4286-B7BB-950F3F8E335F}" destId="{6EDB136C-0968-4D19-B5E7-01848DD45DEB}" srcOrd="0" destOrd="0" presId="urn:microsoft.com/office/officeart/2005/8/layout/process5"/>
    <dgm:cxn modelId="{B4828916-3D8D-4C73-BB90-6FD7D73F44A1}" type="presOf" srcId="{9D0F191D-C526-429A-AA53-7FD38AC88782}" destId="{08FC07AA-390C-45F5-AF7D-7C9D0C08C100}" srcOrd="0" destOrd="0" presId="urn:microsoft.com/office/officeart/2005/8/layout/process5"/>
    <dgm:cxn modelId="{5DC7F222-9C62-4981-9451-0BB577C143F1}" srcId="{A7C05641-E7AB-4286-B7BB-950F3F8E335F}" destId="{125F106A-EB7D-414F-AE61-F719966E72D3}" srcOrd="1" destOrd="0" parTransId="{5E1D7A7E-D6E7-423C-9426-E5A6DB30C457}" sibTransId="{754A5869-1A4F-4DB7-92CB-F2752D82C48A}"/>
    <dgm:cxn modelId="{F28A7E25-3F81-401C-8878-EE8ACF4E106A}" type="presOf" srcId="{6F3F30DF-05BF-401A-9905-CF762AF8DD48}" destId="{8F377CE6-B69C-4A25-B519-AF61F0322F32}" srcOrd="1" destOrd="0" presId="urn:microsoft.com/office/officeart/2005/8/layout/process5"/>
    <dgm:cxn modelId="{6DD45B27-08E1-45A7-B845-CE97BDE956AE}" type="presOf" srcId="{A568CB58-AD39-42C8-90F8-9A3FA5CBF41D}" destId="{1EC62121-14FE-4E91-B980-76202DC96FD5}" srcOrd="0" destOrd="0" presId="urn:microsoft.com/office/officeart/2005/8/layout/process5"/>
    <dgm:cxn modelId="{ECFA173F-6C8F-47E8-8F7B-BCBA5880FAAE}" type="presOf" srcId="{E790C16A-131A-44F2-9674-30D1EC4A96FB}" destId="{B131C083-ED52-4620-8AEF-6953EB0E6A1D}" srcOrd="1" destOrd="0" presId="urn:microsoft.com/office/officeart/2005/8/layout/process5"/>
    <dgm:cxn modelId="{34250E45-17F8-409B-B9BD-C1417F689E04}" srcId="{A7C05641-E7AB-4286-B7BB-950F3F8E335F}" destId="{9D0F191D-C526-429A-AA53-7FD38AC88782}" srcOrd="3" destOrd="0" parTransId="{0401EAD9-EB2B-4B58-B221-68160BA53802}" sibTransId="{B8F99EDC-1A98-4EEC-B830-5614DA28B5E8}"/>
    <dgm:cxn modelId="{E5073351-B659-45B9-9CDD-46F26762F557}" type="presOf" srcId="{3C63B283-4313-436E-948D-1523C0713D28}" destId="{0BF0E10F-2016-4710-AC0C-7533B82DB77F}" srcOrd="0" destOrd="0" presId="urn:microsoft.com/office/officeart/2005/8/layout/process5"/>
    <dgm:cxn modelId="{5EEC32AC-5053-4F4E-AAA2-391D337D47AA}" srcId="{A7C05641-E7AB-4286-B7BB-950F3F8E335F}" destId="{3C63B283-4313-436E-948D-1523C0713D28}" srcOrd="2" destOrd="0" parTransId="{A803B9EF-BA58-40C3-90E8-6370FE6C8F6F}" sibTransId="{E790C16A-131A-44F2-9674-30D1EC4A96FB}"/>
    <dgm:cxn modelId="{E3CB3CAD-F84B-4CE4-AF84-DD9DC76D32A0}" type="presOf" srcId="{125F106A-EB7D-414F-AE61-F719966E72D3}" destId="{FE896D0C-38AB-4AEC-BF57-65CF6DAA5A29}" srcOrd="0" destOrd="0" presId="urn:microsoft.com/office/officeart/2005/8/layout/process5"/>
    <dgm:cxn modelId="{AC2684BA-44A0-4672-A73A-DD4AD1AFB7C4}" type="presOf" srcId="{6F3F30DF-05BF-401A-9905-CF762AF8DD48}" destId="{A61D202D-D6FA-4037-BDEB-D49AC7BFB114}" srcOrd="0" destOrd="0" presId="urn:microsoft.com/office/officeart/2005/8/layout/process5"/>
    <dgm:cxn modelId="{0A81CDBB-3813-4F4C-9A83-2D7FBBB71318}" type="presOf" srcId="{754A5869-1A4F-4DB7-92CB-F2752D82C48A}" destId="{B64D0807-2E38-4326-9D05-9DEBC3231476}" srcOrd="0" destOrd="0" presId="urn:microsoft.com/office/officeart/2005/8/layout/process5"/>
    <dgm:cxn modelId="{4F7EBCD4-C3DB-44AA-9247-31B584E34B71}" type="presParOf" srcId="{6EDB136C-0968-4D19-B5E7-01848DD45DEB}" destId="{1EC62121-14FE-4E91-B980-76202DC96FD5}" srcOrd="0" destOrd="0" presId="urn:microsoft.com/office/officeart/2005/8/layout/process5"/>
    <dgm:cxn modelId="{6F9B0EB6-C4CE-40EA-9557-EE54F699CF11}" type="presParOf" srcId="{6EDB136C-0968-4D19-B5E7-01848DD45DEB}" destId="{A61D202D-D6FA-4037-BDEB-D49AC7BFB114}" srcOrd="1" destOrd="0" presId="urn:microsoft.com/office/officeart/2005/8/layout/process5"/>
    <dgm:cxn modelId="{D280F09B-6B57-4BBA-8FD4-38095DDDEC6A}" type="presParOf" srcId="{A61D202D-D6FA-4037-BDEB-D49AC7BFB114}" destId="{8F377CE6-B69C-4A25-B519-AF61F0322F32}" srcOrd="0" destOrd="0" presId="urn:microsoft.com/office/officeart/2005/8/layout/process5"/>
    <dgm:cxn modelId="{1F123AEE-EB4F-4454-B90C-A1DD2468B919}" type="presParOf" srcId="{6EDB136C-0968-4D19-B5E7-01848DD45DEB}" destId="{FE896D0C-38AB-4AEC-BF57-65CF6DAA5A29}" srcOrd="2" destOrd="0" presId="urn:microsoft.com/office/officeart/2005/8/layout/process5"/>
    <dgm:cxn modelId="{C44E899A-C46A-4EE0-952B-978FEDBA5333}" type="presParOf" srcId="{6EDB136C-0968-4D19-B5E7-01848DD45DEB}" destId="{B64D0807-2E38-4326-9D05-9DEBC3231476}" srcOrd="3" destOrd="0" presId="urn:microsoft.com/office/officeart/2005/8/layout/process5"/>
    <dgm:cxn modelId="{FFF7438A-D9C8-4308-9936-B8BAFC7EFFC4}" type="presParOf" srcId="{B64D0807-2E38-4326-9D05-9DEBC3231476}" destId="{048238B8-25D9-4939-A429-009772A97A97}" srcOrd="0" destOrd="0" presId="urn:microsoft.com/office/officeart/2005/8/layout/process5"/>
    <dgm:cxn modelId="{CD61D736-2B64-4D45-B886-EAA33558B912}" type="presParOf" srcId="{6EDB136C-0968-4D19-B5E7-01848DD45DEB}" destId="{0BF0E10F-2016-4710-AC0C-7533B82DB77F}" srcOrd="4" destOrd="0" presId="urn:microsoft.com/office/officeart/2005/8/layout/process5"/>
    <dgm:cxn modelId="{8B0D12CC-8C3A-43BD-B8B1-93E56106F06E}" type="presParOf" srcId="{6EDB136C-0968-4D19-B5E7-01848DD45DEB}" destId="{A5521450-8FA6-4E9A-9299-D1C0C09A6BD1}" srcOrd="5" destOrd="0" presId="urn:microsoft.com/office/officeart/2005/8/layout/process5"/>
    <dgm:cxn modelId="{7074628C-3B7A-4AEC-9A62-A6E14E01917B}" type="presParOf" srcId="{A5521450-8FA6-4E9A-9299-D1C0C09A6BD1}" destId="{B131C083-ED52-4620-8AEF-6953EB0E6A1D}" srcOrd="0" destOrd="0" presId="urn:microsoft.com/office/officeart/2005/8/layout/process5"/>
    <dgm:cxn modelId="{A3493BED-1E09-4D07-9192-E17676700E7F}" type="presParOf" srcId="{6EDB136C-0968-4D19-B5E7-01848DD45DEB}" destId="{08FC07AA-390C-45F5-AF7D-7C9D0C08C100}"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9946A9-867D-4169-AFF2-F8FA40092B92}" type="doc">
      <dgm:prSet loTypeId="urn:microsoft.com/office/officeart/2005/8/layout/default" loCatId="list" qsTypeId="urn:microsoft.com/office/officeart/2005/8/quickstyle/simple1" qsCatId="simple" csTypeId="urn:microsoft.com/office/officeart/2005/8/colors/accent2_5" csCatId="accent2" phldr="1"/>
      <dgm:spPr/>
      <dgm:t>
        <a:bodyPr/>
        <a:lstStyle/>
        <a:p>
          <a:endParaRPr lang="en-US"/>
        </a:p>
      </dgm:t>
    </dgm:pt>
    <dgm:pt modelId="{7CC65C80-3F9A-494F-964F-C17F8E68DE07}">
      <dgm:prSet phldrT="[Text]" custT="1"/>
      <dgm:spPr/>
      <dgm:t>
        <a:bodyPr/>
        <a:lstStyle/>
        <a:p>
          <a:r>
            <a:rPr lang="en-US" sz="2400" dirty="0"/>
            <a:t>Race</a:t>
          </a:r>
        </a:p>
      </dgm:t>
    </dgm:pt>
    <dgm:pt modelId="{59A86160-DE03-42A9-A6B1-A43D13A11D90}" type="parTrans" cxnId="{CE0736F9-6B5E-4A6F-B886-A94D876CF553}">
      <dgm:prSet/>
      <dgm:spPr/>
      <dgm:t>
        <a:bodyPr/>
        <a:lstStyle/>
        <a:p>
          <a:endParaRPr lang="en-US" sz="2400">
            <a:solidFill>
              <a:schemeClr val="accent2"/>
            </a:solidFill>
          </a:endParaRPr>
        </a:p>
      </dgm:t>
    </dgm:pt>
    <dgm:pt modelId="{98841489-B100-4CC3-8BC3-2712FB1DF08C}" type="sibTrans" cxnId="{CE0736F9-6B5E-4A6F-B886-A94D876CF553}">
      <dgm:prSet/>
      <dgm:spPr/>
      <dgm:t>
        <a:bodyPr/>
        <a:lstStyle/>
        <a:p>
          <a:endParaRPr lang="en-US" sz="2400">
            <a:solidFill>
              <a:schemeClr val="accent2"/>
            </a:solidFill>
          </a:endParaRPr>
        </a:p>
      </dgm:t>
    </dgm:pt>
    <dgm:pt modelId="{8F34D9ED-8193-418C-AA0D-95D709FAAD77}">
      <dgm:prSet phldrT="[Text]" custT="1"/>
      <dgm:spPr/>
      <dgm:t>
        <a:bodyPr/>
        <a:lstStyle/>
        <a:p>
          <a:r>
            <a:rPr lang="en-US" sz="2400" dirty="0"/>
            <a:t>Language</a:t>
          </a:r>
        </a:p>
      </dgm:t>
    </dgm:pt>
    <dgm:pt modelId="{E21A7135-90A7-44EB-840A-94923ECDFC3B}" type="parTrans" cxnId="{4F32AB83-C219-4891-9F6C-45A9563D9332}">
      <dgm:prSet/>
      <dgm:spPr/>
      <dgm:t>
        <a:bodyPr/>
        <a:lstStyle/>
        <a:p>
          <a:endParaRPr lang="en-US" sz="2400">
            <a:solidFill>
              <a:schemeClr val="accent2"/>
            </a:solidFill>
          </a:endParaRPr>
        </a:p>
      </dgm:t>
    </dgm:pt>
    <dgm:pt modelId="{66AF6D34-55AE-4EB4-84FE-CDD36B7A8C19}" type="sibTrans" cxnId="{4F32AB83-C219-4891-9F6C-45A9563D9332}">
      <dgm:prSet/>
      <dgm:spPr/>
      <dgm:t>
        <a:bodyPr/>
        <a:lstStyle/>
        <a:p>
          <a:endParaRPr lang="en-US" sz="2400">
            <a:solidFill>
              <a:schemeClr val="accent2"/>
            </a:solidFill>
          </a:endParaRPr>
        </a:p>
      </dgm:t>
    </dgm:pt>
    <dgm:pt modelId="{0686376C-F260-40B9-B4F8-2D6DB1BA7A96}">
      <dgm:prSet phldrT="[Text]" custT="1"/>
      <dgm:spPr/>
      <dgm:t>
        <a:bodyPr/>
        <a:lstStyle/>
        <a:p>
          <a:r>
            <a:rPr lang="en-US" sz="2400" dirty="0"/>
            <a:t>Sexual Orientation</a:t>
          </a:r>
        </a:p>
      </dgm:t>
    </dgm:pt>
    <dgm:pt modelId="{4CD8C984-FAD0-4A11-8CE4-D108444284D5}" type="parTrans" cxnId="{8CD7FAFE-1C74-4E59-8C55-6EDAA53BBE74}">
      <dgm:prSet/>
      <dgm:spPr/>
      <dgm:t>
        <a:bodyPr/>
        <a:lstStyle/>
        <a:p>
          <a:endParaRPr lang="en-US" sz="2400">
            <a:solidFill>
              <a:schemeClr val="accent2"/>
            </a:solidFill>
          </a:endParaRPr>
        </a:p>
      </dgm:t>
    </dgm:pt>
    <dgm:pt modelId="{91F22C19-E11F-4896-9C17-64B0AB6A5F6E}" type="sibTrans" cxnId="{8CD7FAFE-1C74-4E59-8C55-6EDAA53BBE74}">
      <dgm:prSet/>
      <dgm:spPr/>
      <dgm:t>
        <a:bodyPr/>
        <a:lstStyle/>
        <a:p>
          <a:endParaRPr lang="en-US" sz="2400">
            <a:solidFill>
              <a:schemeClr val="accent2"/>
            </a:solidFill>
          </a:endParaRPr>
        </a:p>
      </dgm:t>
    </dgm:pt>
    <dgm:pt modelId="{DC031F6F-2937-4CEE-9504-1EB2C2690565}">
      <dgm:prSet phldrT="[Text]" custT="1"/>
      <dgm:spPr/>
      <dgm:t>
        <a:bodyPr/>
        <a:lstStyle/>
        <a:p>
          <a:r>
            <a:rPr lang="en-US" sz="2200" dirty="0"/>
            <a:t>Occupation</a:t>
          </a:r>
        </a:p>
      </dgm:t>
    </dgm:pt>
    <dgm:pt modelId="{EF336EA9-7C07-4140-9698-1233CC7902EF}" type="parTrans" cxnId="{9E52A9E0-CF84-4AE5-B623-72B51D9B8687}">
      <dgm:prSet/>
      <dgm:spPr/>
      <dgm:t>
        <a:bodyPr/>
        <a:lstStyle/>
        <a:p>
          <a:endParaRPr lang="en-US" sz="2400">
            <a:solidFill>
              <a:schemeClr val="accent2"/>
            </a:solidFill>
          </a:endParaRPr>
        </a:p>
      </dgm:t>
    </dgm:pt>
    <dgm:pt modelId="{2EBA52F1-259A-4642-97F2-AD44979C7C25}" type="sibTrans" cxnId="{9E52A9E0-CF84-4AE5-B623-72B51D9B8687}">
      <dgm:prSet/>
      <dgm:spPr/>
      <dgm:t>
        <a:bodyPr/>
        <a:lstStyle/>
        <a:p>
          <a:endParaRPr lang="en-US" sz="2400">
            <a:solidFill>
              <a:schemeClr val="accent2"/>
            </a:solidFill>
          </a:endParaRPr>
        </a:p>
      </dgm:t>
    </dgm:pt>
    <dgm:pt modelId="{D9279805-6175-44A4-B5AC-5A7A521DF5FE}">
      <dgm:prSet phldrT="[Text]" custT="1"/>
      <dgm:spPr/>
      <dgm:t>
        <a:bodyPr/>
        <a:lstStyle/>
        <a:p>
          <a:r>
            <a:rPr lang="en-US" sz="2400" dirty="0"/>
            <a:t>Ethnicity</a:t>
          </a:r>
        </a:p>
      </dgm:t>
    </dgm:pt>
    <dgm:pt modelId="{56D5363F-7C84-437F-A1F3-EA2004403EAA}" type="parTrans" cxnId="{D7E00363-D052-419A-B97C-56F3C884981B}">
      <dgm:prSet/>
      <dgm:spPr/>
      <dgm:t>
        <a:bodyPr/>
        <a:lstStyle/>
        <a:p>
          <a:endParaRPr lang="en-US" sz="2400">
            <a:solidFill>
              <a:schemeClr val="accent2"/>
            </a:solidFill>
          </a:endParaRPr>
        </a:p>
      </dgm:t>
    </dgm:pt>
    <dgm:pt modelId="{044DEBD5-0DBF-44ED-8ED0-791AB4B4BB01}" type="sibTrans" cxnId="{D7E00363-D052-419A-B97C-56F3C884981B}">
      <dgm:prSet/>
      <dgm:spPr/>
      <dgm:t>
        <a:bodyPr/>
        <a:lstStyle/>
        <a:p>
          <a:endParaRPr lang="en-US" sz="2400">
            <a:solidFill>
              <a:schemeClr val="accent2"/>
            </a:solidFill>
          </a:endParaRPr>
        </a:p>
      </dgm:t>
    </dgm:pt>
    <dgm:pt modelId="{B9D91209-B00C-4949-909D-1713E7DFDA86}">
      <dgm:prSet phldrT="[Text]" custT="1"/>
      <dgm:spPr/>
      <dgm:t>
        <a:bodyPr/>
        <a:lstStyle/>
        <a:p>
          <a:r>
            <a:rPr lang="en-US" sz="2400" dirty="0"/>
            <a:t>Socio-economic Class</a:t>
          </a:r>
        </a:p>
      </dgm:t>
    </dgm:pt>
    <dgm:pt modelId="{D835622D-949E-4677-9895-B616182A40F7}" type="parTrans" cxnId="{B1E3C0A3-9B2B-4594-863A-CDBD07B75AC4}">
      <dgm:prSet/>
      <dgm:spPr/>
      <dgm:t>
        <a:bodyPr/>
        <a:lstStyle/>
        <a:p>
          <a:endParaRPr lang="en-US" sz="2400">
            <a:solidFill>
              <a:schemeClr val="accent2"/>
            </a:solidFill>
          </a:endParaRPr>
        </a:p>
      </dgm:t>
    </dgm:pt>
    <dgm:pt modelId="{8B65B414-CC46-4B48-BD7C-760FE33D01F3}" type="sibTrans" cxnId="{B1E3C0A3-9B2B-4594-863A-CDBD07B75AC4}">
      <dgm:prSet/>
      <dgm:spPr/>
      <dgm:t>
        <a:bodyPr/>
        <a:lstStyle/>
        <a:p>
          <a:endParaRPr lang="en-US" sz="2400">
            <a:solidFill>
              <a:schemeClr val="accent2"/>
            </a:solidFill>
          </a:endParaRPr>
        </a:p>
      </dgm:t>
    </dgm:pt>
    <dgm:pt modelId="{3CBA6BE2-3F16-4E8F-84A8-B7DCD47A0549}">
      <dgm:prSet phldrT="[Text]" custT="1"/>
      <dgm:spPr/>
      <dgm:t>
        <a:bodyPr/>
        <a:lstStyle/>
        <a:p>
          <a:r>
            <a:rPr lang="en-US" sz="2400" dirty="0"/>
            <a:t>Ability and Disability</a:t>
          </a:r>
        </a:p>
      </dgm:t>
    </dgm:pt>
    <dgm:pt modelId="{1D2E210C-90F0-4BD8-8FAF-A23BDD596AAA}" type="parTrans" cxnId="{465CBB10-EFD1-4036-85D5-1528FE005F1F}">
      <dgm:prSet/>
      <dgm:spPr/>
      <dgm:t>
        <a:bodyPr/>
        <a:lstStyle/>
        <a:p>
          <a:endParaRPr lang="en-US" sz="2400">
            <a:solidFill>
              <a:schemeClr val="accent2"/>
            </a:solidFill>
          </a:endParaRPr>
        </a:p>
      </dgm:t>
    </dgm:pt>
    <dgm:pt modelId="{220DCA66-C69E-4395-9577-B97CA7DDB6C7}" type="sibTrans" cxnId="{465CBB10-EFD1-4036-85D5-1528FE005F1F}">
      <dgm:prSet/>
      <dgm:spPr/>
      <dgm:t>
        <a:bodyPr/>
        <a:lstStyle/>
        <a:p>
          <a:endParaRPr lang="en-US" sz="2400">
            <a:solidFill>
              <a:schemeClr val="accent2"/>
            </a:solidFill>
          </a:endParaRPr>
        </a:p>
      </dgm:t>
    </dgm:pt>
    <dgm:pt modelId="{2C5E6EEF-4BCB-40BD-A11D-A37C63191B04}">
      <dgm:prSet phldrT="[Text]" custT="1"/>
      <dgm:spPr/>
      <dgm:t>
        <a:bodyPr/>
        <a:lstStyle/>
        <a:p>
          <a:r>
            <a:rPr lang="en-US" sz="2400" dirty="0"/>
            <a:t>Culture</a:t>
          </a:r>
        </a:p>
      </dgm:t>
    </dgm:pt>
    <dgm:pt modelId="{F6C7FCBC-6F31-4E53-B556-3A49F0B8C83C}" type="parTrans" cxnId="{759B8D0B-0412-46F8-9745-EDE581D6A685}">
      <dgm:prSet/>
      <dgm:spPr/>
      <dgm:t>
        <a:bodyPr/>
        <a:lstStyle/>
        <a:p>
          <a:endParaRPr lang="en-US" sz="2400">
            <a:solidFill>
              <a:schemeClr val="accent2"/>
            </a:solidFill>
          </a:endParaRPr>
        </a:p>
      </dgm:t>
    </dgm:pt>
    <dgm:pt modelId="{A21801E0-253C-49C7-8764-633919C1F2F6}" type="sibTrans" cxnId="{759B8D0B-0412-46F8-9745-EDE581D6A685}">
      <dgm:prSet/>
      <dgm:spPr/>
      <dgm:t>
        <a:bodyPr/>
        <a:lstStyle/>
        <a:p>
          <a:endParaRPr lang="en-US" sz="2400">
            <a:solidFill>
              <a:schemeClr val="accent2"/>
            </a:solidFill>
          </a:endParaRPr>
        </a:p>
      </dgm:t>
    </dgm:pt>
    <dgm:pt modelId="{D09156E7-FAA6-4554-857A-0DB0E50B4752}">
      <dgm:prSet phldrT="[Text]" custT="1"/>
      <dgm:spPr/>
      <dgm:t>
        <a:bodyPr/>
        <a:lstStyle/>
        <a:p>
          <a:r>
            <a:rPr lang="en-US" sz="2400" dirty="0"/>
            <a:t>Nationality</a:t>
          </a:r>
        </a:p>
      </dgm:t>
    </dgm:pt>
    <dgm:pt modelId="{DDDDF4D4-261E-436B-AFA8-3B69F8C2482A}" type="parTrans" cxnId="{1A66340A-F95D-45E3-AFB6-3AFA171A9B20}">
      <dgm:prSet/>
      <dgm:spPr/>
      <dgm:t>
        <a:bodyPr/>
        <a:lstStyle/>
        <a:p>
          <a:endParaRPr lang="en-US" sz="2400">
            <a:solidFill>
              <a:schemeClr val="accent2"/>
            </a:solidFill>
          </a:endParaRPr>
        </a:p>
      </dgm:t>
    </dgm:pt>
    <dgm:pt modelId="{65A4BADD-4205-4C83-902E-45C2F3DC11E3}" type="sibTrans" cxnId="{1A66340A-F95D-45E3-AFB6-3AFA171A9B20}">
      <dgm:prSet/>
      <dgm:spPr/>
      <dgm:t>
        <a:bodyPr/>
        <a:lstStyle/>
        <a:p>
          <a:endParaRPr lang="en-US" sz="2400">
            <a:solidFill>
              <a:schemeClr val="accent2"/>
            </a:solidFill>
          </a:endParaRPr>
        </a:p>
      </dgm:t>
    </dgm:pt>
    <dgm:pt modelId="{E302C923-12AD-4FAF-8A66-DD068757A481}" type="pres">
      <dgm:prSet presAssocID="{4E9946A9-867D-4169-AFF2-F8FA40092B92}" presName="diagram" presStyleCnt="0">
        <dgm:presLayoutVars>
          <dgm:dir/>
          <dgm:resizeHandles val="exact"/>
        </dgm:presLayoutVars>
      </dgm:prSet>
      <dgm:spPr/>
    </dgm:pt>
    <dgm:pt modelId="{BCA836DB-4F44-41DD-B1ED-23B123CCE0A0}" type="pres">
      <dgm:prSet presAssocID="{7CC65C80-3F9A-494F-964F-C17F8E68DE07}" presName="node" presStyleLbl="node1" presStyleIdx="0" presStyleCnt="9">
        <dgm:presLayoutVars>
          <dgm:bulletEnabled val="1"/>
        </dgm:presLayoutVars>
      </dgm:prSet>
      <dgm:spPr/>
    </dgm:pt>
    <dgm:pt modelId="{8722E5D2-ECD3-40DC-BD3D-BD3998CCB36A}" type="pres">
      <dgm:prSet presAssocID="{98841489-B100-4CC3-8BC3-2712FB1DF08C}" presName="sibTrans" presStyleCnt="0"/>
      <dgm:spPr/>
    </dgm:pt>
    <dgm:pt modelId="{29EDA3F9-DB39-40AC-85B8-3757D4D2AA67}" type="pres">
      <dgm:prSet presAssocID="{8F34D9ED-8193-418C-AA0D-95D709FAAD77}" presName="node" presStyleLbl="node1" presStyleIdx="1" presStyleCnt="9" custLinFactNeighborX="-1765" custLinFactNeighborY="2043">
        <dgm:presLayoutVars>
          <dgm:bulletEnabled val="1"/>
        </dgm:presLayoutVars>
      </dgm:prSet>
      <dgm:spPr/>
    </dgm:pt>
    <dgm:pt modelId="{D9541E93-8010-4210-BA07-C4B0E5881904}" type="pres">
      <dgm:prSet presAssocID="{66AF6D34-55AE-4EB4-84FE-CDD36B7A8C19}" presName="sibTrans" presStyleCnt="0"/>
      <dgm:spPr/>
    </dgm:pt>
    <dgm:pt modelId="{B4503D79-B388-4034-97A1-9ACEB33A8B39}" type="pres">
      <dgm:prSet presAssocID="{0686376C-F260-40B9-B4F8-2D6DB1BA7A96}" presName="node" presStyleLbl="node1" presStyleIdx="2" presStyleCnt="9">
        <dgm:presLayoutVars>
          <dgm:bulletEnabled val="1"/>
        </dgm:presLayoutVars>
      </dgm:prSet>
      <dgm:spPr/>
    </dgm:pt>
    <dgm:pt modelId="{32F57938-C812-4FC9-9FEC-5460C71CC686}" type="pres">
      <dgm:prSet presAssocID="{91F22C19-E11F-4896-9C17-64B0AB6A5F6E}" presName="sibTrans" presStyleCnt="0"/>
      <dgm:spPr/>
    </dgm:pt>
    <dgm:pt modelId="{1D947F94-F03D-49A2-82BC-6875B75AFD87}" type="pres">
      <dgm:prSet presAssocID="{DC031F6F-2937-4CEE-9504-1EB2C2690565}" presName="node" presStyleLbl="node1" presStyleIdx="3" presStyleCnt="9">
        <dgm:presLayoutVars>
          <dgm:bulletEnabled val="1"/>
        </dgm:presLayoutVars>
      </dgm:prSet>
      <dgm:spPr/>
    </dgm:pt>
    <dgm:pt modelId="{60A3F4BE-B8C9-47B1-B26D-6424C0C9C96F}" type="pres">
      <dgm:prSet presAssocID="{2EBA52F1-259A-4642-97F2-AD44979C7C25}" presName="sibTrans" presStyleCnt="0"/>
      <dgm:spPr/>
    </dgm:pt>
    <dgm:pt modelId="{D341D6EC-416A-42DD-B7E0-FF0D201C4B99}" type="pres">
      <dgm:prSet presAssocID="{D9279805-6175-44A4-B5AC-5A7A521DF5FE}" presName="node" presStyleLbl="node1" presStyleIdx="4" presStyleCnt="9">
        <dgm:presLayoutVars>
          <dgm:bulletEnabled val="1"/>
        </dgm:presLayoutVars>
      </dgm:prSet>
      <dgm:spPr/>
    </dgm:pt>
    <dgm:pt modelId="{4882A139-F26A-4591-8F87-FD0A1A1E9D07}" type="pres">
      <dgm:prSet presAssocID="{044DEBD5-0DBF-44ED-8ED0-791AB4B4BB01}" presName="sibTrans" presStyleCnt="0"/>
      <dgm:spPr/>
    </dgm:pt>
    <dgm:pt modelId="{F7EF77B2-14EF-45A4-BEA9-39B968A6DEE6}" type="pres">
      <dgm:prSet presAssocID="{B9D91209-B00C-4949-909D-1713E7DFDA86}" presName="node" presStyleLbl="node1" presStyleIdx="5" presStyleCnt="9">
        <dgm:presLayoutVars>
          <dgm:bulletEnabled val="1"/>
        </dgm:presLayoutVars>
      </dgm:prSet>
      <dgm:spPr/>
    </dgm:pt>
    <dgm:pt modelId="{47FD3D26-5E35-42D6-9296-25A14F0D89E2}" type="pres">
      <dgm:prSet presAssocID="{8B65B414-CC46-4B48-BD7C-760FE33D01F3}" presName="sibTrans" presStyleCnt="0"/>
      <dgm:spPr/>
    </dgm:pt>
    <dgm:pt modelId="{6E33FD04-62C5-47FA-AC7E-50CD995C069E}" type="pres">
      <dgm:prSet presAssocID="{3CBA6BE2-3F16-4E8F-84A8-B7DCD47A0549}" presName="node" presStyleLbl="node1" presStyleIdx="6" presStyleCnt="9">
        <dgm:presLayoutVars>
          <dgm:bulletEnabled val="1"/>
        </dgm:presLayoutVars>
      </dgm:prSet>
      <dgm:spPr/>
    </dgm:pt>
    <dgm:pt modelId="{5413D925-DDB5-4CAB-AADF-938BBA23110E}" type="pres">
      <dgm:prSet presAssocID="{220DCA66-C69E-4395-9577-B97CA7DDB6C7}" presName="sibTrans" presStyleCnt="0"/>
      <dgm:spPr/>
    </dgm:pt>
    <dgm:pt modelId="{8AF9FB5B-66D6-4D7F-AD43-77045E9602A8}" type="pres">
      <dgm:prSet presAssocID="{2C5E6EEF-4BCB-40BD-A11D-A37C63191B04}" presName="node" presStyleLbl="node1" presStyleIdx="7" presStyleCnt="9">
        <dgm:presLayoutVars>
          <dgm:bulletEnabled val="1"/>
        </dgm:presLayoutVars>
      </dgm:prSet>
      <dgm:spPr/>
    </dgm:pt>
    <dgm:pt modelId="{57973428-91C9-4C0B-A6A8-88A29C3F539E}" type="pres">
      <dgm:prSet presAssocID="{A21801E0-253C-49C7-8764-633919C1F2F6}" presName="sibTrans" presStyleCnt="0"/>
      <dgm:spPr/>
    </dgm:pt>
    <dgm:pt modelId="{96B08FBB-202B-41D3-B4F9-6FD8F7BF229E}" type="pres">
      <dgm:prSet presAssocID="{D09156E7-FAA6-4554-857A-0DB0E50B4752}" presName="node" presStyleLbl="node1" presStyleIdx="8" presStyleCnt="9">
        <dgm:presLayoutVars>
          <dgm:bulletEnabled val="1"/>
        </dgm:presLayoutVars>
      </dgm:prSet>
      <dgm:spPr/>
    </dgm:pt>
  </dgm:ptLst>
  <dgm:cxnLst>
    <dgm:cxn modelId="{1A66340A-F95D-45E3-AFB6-3AFA171A9B20}" srcId="{4E9946A9-867D-4169-AFF2-F8FA40092B92}" destId="{D09156E7-FAA6-4554-857A-0DB0E50B4752}" srcOrd="8" destOrd="0" parTransId="{DDDDF4D4-261E-436B-AFA8-3B69F8C2482A}" sibTransId="{65A4BADD-4205-4C83-902E-45C2F3DC11E3}"/>
    <dgm:cxn modelId="{759B8D0B-0412-46F8-9745-EDE581D6A685}" srcId="{4E9946A9-867D-4169-AFF2-F8FA40092B92}" destId="{2C5E6EEF-4BCB-40BD-A11D-A37C63191B04}" srcOrd="7" destOrd="0" parTransId="{F6C7FCBC-6F31-4E53-B556-3A49F0B8C83C}" sibTransId="{A21801E0-253C-49C7-8764-633919C1F2F6}"/>
    <dgm:cxn modelId="{465CBB10-EFD1-4036-85D5-1528FE005F1F}" srcId="{4E9946A9-867D-4169-AFF2-F8FA40092B92}" destId="{3CBA6BE2-3F16-4E8F-84A8-B7DCD47A0549}" srcOrd="6" destOrd="0" parTransId="{1D2E210C-90F0-4BD8-8FAF-A23BDD596AAA}" sibTransId="{220DCA66-C69E-4395-9577-B97CA7DDB6C7}"/>
    <dgm:cxn modelId="{E1384337-8A93-41FD-BA2C-ED0EA42E7F58}" type="presOf" srcId="{D09156E7-FAA6-4554-857A-0DB0E50B4752}" destId="{96B08FBB-202B-41D3-B4F9-6FD8F7BF229E}" srcOrd="0" destOrd="0" presId="urn:microsoft.com/office/officeart/2005/8/layout/default"/>
    <dgm:cxn modelId="{D7E00363-D052-419A-B97C-56F3C884981B}" srcId="{4E9946A9-867D-4169-AFF2-F8FA40092B92}" destId="{D9279805-6175-44A4-B5AC-5A7A521DF5FE}" srcOrd="4" destOrd="0" parTransId="{56D5363F-7C84-437F-A1F3-EA2004403EAA}" sibTransId="{044DEBD5-0DBF-44ED-8ED0-791AB4B4BB01}"/>
    <dgm:cxn modelId="{2B1CA745-1F9C-4BD3-AF52-BE503D6FD81E}" type="presOf" srcId="{D9279805-6175-44A4-B5AC-5A7A521DF5FE}" destId="{D341D6EC-416A-42DD-B7E0-FF0D201C4B99}" srcOrd="0" destOrd="0" presId="urn:microsoft.com/office/officeart/2005/8/layout/default"/>
    <dgm:cxn modelId="{1D71304D-AC98-463B-A8BC-977ADA173068}" type="presOf" srcId="{3CBA6BE2-3F16-4E8F-84A8-B7DCD47A0549}" destId="{6E33FD04-62C5-47FA-AC7E-50CD995C069E}" srcOrd="0" destOrd="0" presId="urn:microsoft.com/office/officeart/2005/8/layout/default"/>
    <dgm:cxn modelId="{E213AC5A-F606-4439-88EE-66261735968C}" type="presOf" srcId="{2C5E6EEF-4BCB-40BD-A11D-A37C63191B04}" destId="{8AF9FB5B-66D6-4D7F-AD43-77045E9602A8}" srcOrd="0" destOrd="0" presId="urn:microsoft.com/office/officeart/2005/8/layout/default"/>
    <dgm:cxn modelId="{4F32AB83-C219-4891-9F6C-45A9563D9332}" srcId="{4E9946A9-867D-4169-AFF2-F8FA40092B92}" destId="{8F34D9ED-8193-418C-AA0D-95D709FAAD77}" srcOrd="1" destOrd="0" parTransId="{E21A7135-90A7-44EB-840A-94923ECDFC3B}" sibTransId="{66AF6D34-55AE-4EB4-84FE-CDD36B7A8C19}"/>
    <dgm:cxn modelId="{FA138A8C-F60E-4708-9B52-4AA2B55D4629}" type="presOf" srcId="{4E9946A9-867D-4169-AFF2-F8FA40092B92}" destId="{E302C923-12AD-4FAF-8A66-DD068757A481}" srcOrd="0" destOrd="0" presId="urn:microsoft.com/office/officeart/2005/8/layout/default"/>
    <dgm:cxn modelId="{67B46F92-86EE-4F39-A54E-09AAB9AE95FA}" type="presOf" srcId="{B9D91209-B00C-4949-909D-1713E7DFDA86}" destId="{F7EF77B2-14EF-45A4-BEA9-39B968A6DEE6}" srcOrd="0" destOrd="0" presId="urn:microsoft.com/office/officeart/2005/8/layout/default"/>
    <dgm:cxn modelId="{B1E3C0A3-9B2B-4594-863A-CDBD07B75AC4}" srcId="{4E9946A9-867D-4169-AFF2-F8FA40092B92}" destId="{B9D91209-B00C-4949-909D-1713E7DFDA86}" srcOrd="5" destOrd="0" parTransId="{D835622D-949E-4677-9895-B616182A40F7}" sibTransId="{8B65B414-CC46-4B48-BD7C-760FE33D01F3}"/>
    <dgm:cxn modelId="{C2EF39AF-01A0-4489-BBE7-FC0E3DAF67DD}" type="presOf" srcId="{0686376C-F260-40B9-B4F8-2D6DB1BA7A96}" destId="{B4503D79-B388-4034-97A1-9ACEB33A8B39}" srcOrd="0" destOrd="0" presId="urn:microsoft.com/office/officeart/2005/8/layout/default"/>
    <dgm:cxn modelId="{DF3CCBBC-DCE0-4B2A-8FD5-015F13BB75E5}" type="presOf" srcId="{7CC65C80-3F9A-494F-964F-C17F8E68DE07}" destId="{BCA836DB-4F44-41DD-B1ED-23B123CCE0A0}" srcOrd="0" destOrd="0" presId="urn:microsoft.com/office/officeart/2005/8/layout/default"/>
    <dgm:cxn modelId="{437EAAD4-EDB1-41B2-A447-C1DBF08F48E3}" type="presOf" srcId="{DC031F6F-2937-4CEE-9504-1EB2C2690565}" destId="{1D947F94-F03D-49A2-82BC-6875B75AFD87}" srcOrd="0" destOrd="0" presId="urn:microsoft.com/office/officeart/2005/8/layout/default"/>
    <dgm:cxn modelId="{9E52A9E0-CF84-4AE5-B623-72B51D9B8687}" srcId="{4E9946A9-867D-4169-AFF2-F8FA40092B92}" destId="{DC031F6F-2937-4CEE-9504-1EB2C2690565}" srcOrd="3" destOrd="0" parTransId="{EF336EA9-7C07-4140-9698-1233CC7902EF}" sibTransId="{2EBA52F1-259A-4642-97F2-AD44979C7C25}"/>
    <dgm:cxn modelId="{B88A04F8-E84F-4758-926E-9A5DB37D616B}" type="presOf" srcId="{8F34D9ED-8193-418C-AA0D-95D709FAAD77}" destId="{29EDA3F9-DB39-40AC-85B8-3757D4D2AA67}" srcOrd="0" destOrd="0" presId="urn:microsoft.com/office/officeart/2005/8/layout/default"/>
    <dgm:cxn modelId="{CE0736F9-6B5E-4A6F-B886-A94D876CF553}" srcId="{4E9946A9-867D-4169-AFF2-F8FA40092B92}" destId="{7CC65C80-3F9A-494F-964F-C17F8E68DE07}" srcOrd="0" destOrd="0" parTransId="{59A86160-DE03-42A9-A6B1-A43D13A11D90}" sibTransId="{98841489-B100-4CC3-8BC3-2712FB1DF08C}"/>
    <dgm:cxn modelId="{8CD7FAFE-1C74-4E59-8C55-6EDAA53BBE74}" srcId="{4E9946A9-867D-4169-AFF2-F8FA40092B92}" destId="{0686376C-F260-40B9-B4F8-2D6DB1BA7A96}" srcOrd="2" destOrd="0" parTransId="{4CD8C984-FAD0-4A11-8CE4-D108444284D5}" sibTransId="{91F22C19-E11F-4896-9C17-64B0AB6A5F6E}"/>
    <dgm:cxn modelId="{B3B4C80B-981F-47FA-93B7-1FBA6D83E0E1}" type="presParOf" srcId="{E302C923-12AD-4FAF-8A66-DD068757A481}" destId="{BCA836DB-4F44-41DD-B1ED-23B123CCE0A0}" srcOrd="0" destOrd="0" presId="urn:microsoft.com/office/officeart/2005/8/layout/default"/>
    <dgm:cxn modelId="{736EB027-1F07-40D7-B1DD-0F5ADD273C7A}" type="presParOf" srcId="{E302C923-12AD-4FAF-8A66-DD068757A481}" destId="{8722E5D2-ECD3-40DC-BD3D-BD3998CCB36A}" srcOrd="1" destOrd="0" presId="urn:microsoft.com/office/officeart/2005/8/layout/default"/>
    <dgm:cxn modelId="{27C6EC6A-345F-4AB3-8D93-3200F47BE77A}" type="presParOf" srcId="{E302C923-12AD-4FAF-8A66-DD068757A481}" destId="{29EDA3F9-DB39-40AC-85B8-3757D4D2AA67}" srcOrd="2" destOrd="0" presId="urn:microsoft.com/office/officeart/2005/8/layout/default"/>
    <dgm:cxn modelId="{6F3B0838-8024-4910-A4CB-550FB86E5385}" type="presParOf" srcId="{E302C923-12AD-4FAF-8A66-DD068757A481}" destId="{D9541E93-8010-4210-BA07-C4B0E5881904}" srcOrd="3" destOrd="0" presId="urn:microsoft.com/office/officeart/2005/8/layout/default"/>
    <dgm:cxn modelId="{417079B6-4561-4EEA-BAE8-43F1A8CD07E5}" type="presParOf" srcId="{E302C923-12AD-4FAF-8A66-DD068757A481}" destId="{B4503D79-B388-4034-97A1-9ACEB33A8B39}" srcOrd="4" destOrd="0" presId="urn:microsoft.com/office/officeart/2005/8/layout/default"/>
    <dgm:cxn modelId="{CA74965C-8495-4AE7-900D-2F0D73372CD0}" type="presParOf" srcId="{E302C923-12AD-4FAF-8A66-DD068757A481}" destId="{32F57938-C812-4FC9-9FEC-5460C71CC686}" srcOrd="5" destOrd="0" presId="urn:microsoft.com/office/officeart/2005/8/layout/default"/>
    <dgm:cxn modelId="{7DB6E872-14C8-4DE7-9FF9-0644DF5C27ED}" type="presParOf" srcId="{E302C923-12AD-4FAF-8A66-DD068757A481}" destId="{1D947F94-F03D-49A2-82BC-6875B75AFD87}" srcOrd="6" destOrd="0" presId="urn:microsoft.com/office/officeart/2005/8/layout/default"/>
    <dgm:cxn modelId="{4B4E5970-B1A4-4442-A170-E101C4B858D8}" type="presParOf" srcId="{E302C923-12AD-4FAF-8A66-DD068757A481}" destId="{60A3F4BE-B8C9-47B1-B26D-6424C0C9C96F}" srcOrd="7" destOrd="0" presId="urn:microsoft.com/office/officeart/2005/8/layout/default"/>
    <dgm:cxn modelId="{47D328C2-57B8-492B-AD6F-ED361EB7F749}" type="presParOf" srcId="{E302C923-12AD-4FAF-8A66-DD068757A481}" destId="{D341D6EC-416A-42DD-B7E0-FF0D201C4B99}" srcOrd="8" destOrd="0" presId="urn:microsoft.com/office/officeart/2005/8/layout/default"/>
    <dgm:cxn modelId="{8C4A8187-DCDF-42A3-A4BB-F013A6B3845F}" type="presParOf" srcId="{E302C923-12AD-4FAF-8A66-DD068757A481}" destId="{4882A139-F26A-4591-8F87-FD0A1A1E9D07}" srcOrd="9" destOrd="0" presId="urn:microsoft.com/office/officeart/2005/8/layout/default"/>
    <dgm:cxn modelId="{6E569437-84BF-46FB-AB1B-29E9E5398769}" type="presParOf" srcId="{E302C923-12AD-4FAF-8A66-DD068757A481}" destId="{F7EF77B2-14EF-45A4-BEA9-39B968A6DEE6}" srcOrd="10" destOrd="0" presId="urn:microsoft.com/office/officeart/2005/8/layout/default"/>
    <dgm:cxn modelId="{6F9E0B60-4BAE-42C0-A763-3A99FD1812DB}" type="presParOf" srcId="{E302C923-12AD-4FAF-8A66-DD068757A481}" destId="{47FD3D26-5E35-42D6-9296-25A14F0D89E2}" srcOrd="11" destOrd="0" presId="urn:microsoft.com/office/officeart/2005/8/layout/default"/>
    <dgm:cxn modelId="{307EEAFF-C354-45BF-8AFF-54E8BC0295D3}" type="presParOf" srcId="{E302C923-12AD-4FAF-8A66-DD068757A481}" destId="{6E33FD04-62C5-47FA-AC7E-50CD995C069E}" srcOrd="12" destOrd="0" presId="urn:microsoft.com/office/officeart/2005/8/layout/default"/>
    <dgm:cxn modelId="{FF3E85E9-30C7-4F0C-890F-C251F7E8EE0C}" type="presParOf" srcId="{E302C923-12AD-4FAF-8A66-DD068757A481}" destId="{5413D925-DDB5-4CAB-AADF-938BBA23110E}" srcOrd="13" destOrd="0" presId="urn:microsoft.com/office/officeart/2005/8/layout/default"/>
    <dgm:cxn modelId="{23CC32CE-97D7-46B9-8ACB-865CEDF7B419}" type="presParOf" srcId="{E302C923-12AD-4FAF-8A66-DD068757A481}" destId="{8AF9FB5B-66D6-4D7F-AD43-77045E9602A8}" srcOrd="14" destOrd="0" presId="urn:microsoft.com/office/officeart/2005/8/layout/default"/>
    <dgm:cxn modelId="{D906591B-A7EC-4962-9125-3882B0594365}" type="presParOf" srcId="{E302C923-12AD-4FAF-8A66-DD068757A481}" destId="{57973428-91C9-4C0B-A6A8-88A29C3F539E}" srcOrd="15" destOrd="0" presId="urn:microsoft.com/office/officeart/2005/8/layout/default"/>
    <dgm:cxn modelId="{25426020-1320-4AAF-BEC4-F9D19F1D5D10}" type="presParOf" srcId="{E302C923-12AD-4FAF-8A66-DD068757A481}" destId="{96B08FBB-202B-41D3-B4F9-6FD8F7BF229E}"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3E2F2B-BB33-407D-8040-C3B82A743EF8}" type="doc">
      <dgm:prSet loTypeId="urn:microsoft.com/office/officeart/2005/8/layout/vList4" loCatId="list" qsTypeId="urn:microsoft.com/office/officeart/2005/8/quickstyle/simple3" qsCatId="simple" csTypeId="urn:microsoft.com/office/officeart/2005/8/colors/accent2_1" csCatId="accent2" phldr="1"/>
      <dgm:spPr/>
      <dgm:t>
        <a:bodyPr/>
        <a:lstStyle/>
        <a:p>
          <a:endParaRPr lang="en-US"/>
        </a:p>
      </dgm:t>
    </dgm:pt>
    <dgm:pt modelId="{744A628A-7CD6-4B90-8093-E5D554FED2E5}">
      <dgm:prSet phldrT="[Text]" custT="1">
        <dgm:style>
          <a:lnRef idx="0">
            <a:schemeClr val="accent3"/>
          </a:lnRef>
          <a:fillRef idx="3">
            <a:schemeClr val="accent3"/>
          </a:fillRef>
          <a:effectRef idx="3">
            <a:schemeClr val="accent3"/>
          </a:effectRef>
          <a:fontRef idx="minor">
            <a:schemeClr val="lt1"/>
          </a:fontRef>
        </dgm:style>
      </dgm:prSet>
      <dgm:spPr>
        <a:solidFill>
          <a:schemeClr val="accent1"/>
        </a:solidFill>
        <a:ln w="57150">
          <a:solidFill>
            <a:schemeClr val="accent2">
              <a:lumMod val="20000"/>
              <a:lumOff val="80000"/>
            </a:schemeClr>
          </a:solidFill>
        </a:ln>
      </dgm:spPr>
      <dgm:t>
        <a:bodyPr/>
        <a:lstStyle/>
        <a:p>
          <a:r>
            <a:rPr lang="en-US" sz="3200" b="1" dirty="0">
              <a:solidFill>
                <a:schemeClr val="bg1"/>
              </a:solidFill>
            </a:rPr>
            <a:t>Advocacy</a:t>
          </a:r>
        </a:p>
      </dgm:t>
    </dgm:pt>
    <dgm:pt modelId="{2E80B0B9-7286-4DCF-88FD-3B96EF5A50B3}" type="parTrans" cxnId="{14834DDB-4FB3-4E70-8553-82F95836CB30}">
      <dgm:prSet/>
      <dgm:spPr/>
      <dgm:t>
        <a:bodyPr/>
        <a:lstStyle/>
        <a:p>
          <a:endParaRPr lang="en-US">
            <a:solidFill>
              <a:schemeClr val="bg1"/>
            </a:solidFill>
          </a:endParaRPr>
        </a:p>
      </dgm:t>
    </dgm:pt>
    <dgm:pt modelId="{1D46DC02-04C3-4B6D-8D64-F42D27D0D153}" type="sibTrans" cxnId="{14834DDB-4FB3-4E70-8553-82F95836CB30}">
      <dgm:prSet/>
      <dgm:spPr/>
      <dgm:t>
        <a:bodyPr/>
        <a:lstStyle/>
        <a:p>
          <a:endParaRPr lang="en-US">
            <a:solidFill>
              <a:schemeClr val="bg1"/>
            </a:solidFill>
          </a:endParaRPr>
        </a:p>
      </dgm:t>
    </dgm:pt>
    <dgm:pt modelId="{B8593643-33B9-4DC1-83C6-2ADDD8F0D037}">
      <dgm:prSet phldrT="[Text]">
        <dgm:style>
          <a:lnRef idx="0">
            <a:schemeClr val="accent3"/>
          </a:lnRef>
          <a:fillRef idx="3">
            <a:schemeClr val="accent3"/>
          </a:fillRef>
          <a:effectRef idx="3">
            <a:schemeClr val="accent3"/>
          </a:effectRef>
          <a:fontRef idx="minor">
            <a:schemeClr val="lt1"/>
          </a:fontRef>
        </dgm:style>
      </dgm:prSet>
      <dgm:spPr>
        <a:solidFill>
          <a:schemeClr val="accent1"/>
        </a:solidFill>
        <a:ln w="57150">
          <a:solidFill>
            <a:schemeClr val="accent2">
              <a:lumMod val="20000"/>
              <a:lumOff val="80000"/>
            </a:schemeClr>
          </a:solidFill>
        </a:ln>
      </dgm:spPr>
      <dgm:t>
        <a:bodyPr/>
        <a:lstStyle/>
        <a:p>
          <a:r>
            <a:rPr lang="en-US" altLang="en-US" sz="2600" dirty="0">
              <a:solidFill>
                <a:schemeClr val="bg1"/>
              </a:solidFill>
            </a:rPr>
            <a:t>the act of pleading a cause</a:t>
          </a:r>
          <a:endParaRPr lang="en-US" sz="2600" dirty="0">
            <a:solidFill>
              <a:schemeClr val="bg1"/>
            </a:solidFill>
          </a:endParaRPr>
        </a:p>
      </dgm:t>
    </dgm:pt>
    <dgm:pt modelId="{F02964BC-24D8-4DF1-A031-FAA2C1571D45}" type="parTrans" cxnId="{914A412A-5BA3-440A-8F2F-41F18291DE25}">
      <dgm:prSet/>
      <dgm:spPr/>
      <dgm:t>
        <a:bodyPr/>
        <a:lstStyle/>
        <a:p>
          <a:endParaRPr lang="en-US">
            <a:solidFill>
              <a:schemeClr val="bg1"/>
            </a:solidFill>
          </a:endParaRPr>
        </a:p>
      </dgm:t>
    </dgm:pt>
    <dgm:pt modelId="{F62A4678-EB9D-4F4C-9EE7-CA3A19F818E1}" type="sibTrans" cxnId="{914A412A-5BA3-440A-8F2F-41F18291DE25}">
      <dgm:prSet/>
      <dgm:spPr/>
      <dgm:t>
        <a:bodyPr/>
        <a:lstStyle/>
        <a:p>
          <a:endParaRPr lang="en-US">
            <a:solidFill>
              <a:schemeClr val="bg1"/>
            </a:solidFill>
          </a:endParaRPr>
        </a:p>
      </dgm:t>
    </dgm:pt>
    <dgm:pt modelId="{3B157B08-0964-4D88-A993-B01CEDC9B4F1}">
      <dgm:prSet phldrT="[Text]" custT="1">
        <dgm:style>
          <a:lnRef idx="0">
            <a:schemeClr val="accent5"/>
          </a:lnRef>
          <a:fillRef idx="3">
            <a:schemeClr val="accent5"/>
          </a:fillRef>
          <a:effectRef idx="3">
            <a:schemeClr val="accent5"/>
          </a:effectRef>
          <a:fontRef idx="minor">
            <a:schemeClr val="lt1"/>
          </a:fontRef>
        </dgm:style>
      </dgm:prSet>
      <dgm:spPr>
        <a:solidFill>
          <a:schemeClr val="accent2">
            <a:lumMod val="20000"/>
            <a:lumOff val="80000"/>
          </a:schemeClr>
        </a:solidFill>
        <a:ln>
          <a:solidFill>
            <a:schemeClr val="accent1"/>
          </a:solidFill>
        </a:ln>
      </dgm:spPr>
      <dgm:t>
        <a:bodyPr/>
        <a:lstStyle/>
        <a:p>
          <a:r>
            <a:rPr lang="en-US" altLang="en-US" sz="3200" b="1" dirty="0">
              <a:solidFill>
                <a:schemeClr val="accent1"/>
              </a:solidFill>
            </a:rPr>
            <a:t>Advocate </a:t>
          </a:r>
          <a:endParaRPr lang="en-US" sz="3200" b="1" dirty="0">
            <a:solidFill>
              <a:schemeClr val="accent1"/>
            </a:solidFill>
          </a:endParaRPr>
        </a:p>
      </dgm:t>
      <dgm:extLst>
        <a:ext uri="{E40237B7-FDA0-4F09-8148-C483321AD2D9}">
          <dgm14:cNvPr xmlns:dgm14="http://schemas.microsoft.com/office/drawing/2010/diagram" id="0" name="" descr="An advocate, as a person, is:&#10;one who pleads for another &#10;one who argues a cause&#10;a supporter &#10;AND, as a verb:&#10;to support or defend&#10;to promote a cause or point of view&#10;to argue in favor of&#10;"/>
        </a:ext>
      </dgm:extLst>
    </dgm:pt>
    <dgm:pt modelId="{26307FB6-63F6-49E2-828B-63FC47D5EEF7}" type="parTrans" cxnId="{A32D469D-945D-4E2F-84C0-BD9418F55688}">
      <dgm:prSet/>
      <dgm:spPr/>
      <dgm:t>
        <a:bodyPr/>
        <a:lstStyle/>
        <a:p>
          <a:endParaRPr lang="en-US">
            <a:solidFill>
              <a:schemeClr val="bg1"/>
            </a:solidFill>
          </a:endParaRPr>
        </a:p>
      </dgm:t>
    </dgm:pt>
    <dgm:pt modelId="{25DA27AC-E051-4928-BF0C-E27D37F201D7}" type="sibTrans" cxnId="{A32D469D-945D-4E2F-84C0-BD9418F55688}">
      <dgm:prSet/>
      <dgm:spPr/>
      <dgm:t>
        <a:bodyPr/>
        <a:lstStyle/>
        <a:p>
          <a:endParaRPr lang="en-US">
            <a:solidFill>
              <a:schemeClr val="bg1"/>
            </a:solidFill>
          </a:endParaRPr>
        </a:p>
      </dgm:t>
    </dgm:pt>
    <dgm:pt modelId="{8A9B3347-CBFF-4644-A69A-6223FA12B411}">
      <dgm:prSet phldrT="[Text]" custT="1">
        <dgm:style>
          <a:lnRef idx="0">
            <a:schemeClr val="accent5"/>
          </a:lnRef>
          <a:fillRef idx="3">
            <a:schemeClr val="accent5"/>
          </a:fillRef>
          <a:effectRef idx="3">
            <a:schemeClr val="accent5"/>
          </a:effectRef>
          <a:fontRef idx="minor">
            <a:schemeClr val="lt1"/>
          </a:fontRef>
        </dgm:style>
      </dgm:prSet>
      <dgm:spPr>
        <a:solidFill>
          <a:schemeClr val="accent2">
            <a:lumMod val="20000"/>
            <a:lumOff val="80000"/>
          </a:schemeClr>
        </a:solidFill>
        <a:ln>
          <a:solidFill>
            <a:schemeClr val="accent1"/>
          </a:solidFill>
        </a:ln>
      </dgm:spPr>
      <dgm:t>
        <a:bodyPr/>
        <a:lstStyle/>
        <a:p>
          <a:r>
            <a:rPr lang="en-US" altLang="en-US" sz="2400" b="1" dirty="0">
              <a:solidFill>
                <a:schemeClr val="accent1"/>
              </a:solidFill>
            </a:rPr>
            <a:t>one who pleads for another </a:t>
          </a:r>
          <a:endParaRPr lang="en-US" sz="2400" b="1" dirty="0">
            <a:solidFill>
              <a:schemeClr val="accent1"/>
            </a:solidFill>
          </a:endParaRPr>
        </a:p>
      </dgm:t>
    </dgm:pt>
    <dgm:pt modelId="{D41F4990-2CEB-4C8F-AB21-B993502A4411}" type="parTrans" cxnId="{56179F78-76F3-45ED-82D6-C87D1A0BFFD7}">
      <dgm:prSet/>
      <dgm:spPr/>
      <dgm:t>
        <a:bodyPr/>
        <a:lstStyle/>
        <a:p>
          <a:endParaRPr lang="en-US">
            <a:solidFill>
              <a:schemeClr val="bg1"/>
            </a:solidFill>
          </a:endParaRPr>
        </a:p>
      </dgm:t>
    </dgm:pt>
    <dgm:pt modelId="{180D20A8-02F1-45F6-95C0-EB33D179D272}" type="sibTrans" cxnId="{56179F78-76F3-45ED-82D6-C87D1A0BFFD7}">
      <dgm:prSet/>
      <dgm:spPr/>
      <dgm:t>
        <a:bodyPr/>
        <a:lstStyle/>
        <a:p>
          <a:endParaRPr lang="en-US">
            <a:solidFill>
              <a:schemeClr val="bg1"/>
            </a:solidFill>
          </a:endParaRPr>
        </a:p>
      </dgm:t>
    </dgm:pt>
    <dgm:pt modelId="{8D6F559F-1700-47AC-AB0A-04571211E4B8}">
      <dgm:prSet phldrT="[Text]" custT="1">
        <dgm:style>
          <a:lnRef idx="0">
            <a:schemeClr val="accent5"/>
          </a:lnRef>
          <a:fillRef idx="3">
            <a:schemeClr val="accent5"/>
          </a:fillRef>
          <a:effectRef idx="3">
            <a:schemeClr val="accent5"/>
          </a:effectRef>
          <a:fontRef idx="minor">
            <a:schemeClr val="lt1"/>
          </a:fontRef>
        </dgm:style>
      </dgm:prSet>
      <dgm:spPr>
        <a:solidFill>
          <a:schemeClr val="accent2">
            <a:lumMod val="20000"/>
            <a:lumOff val="80000"/>
          </a:schemeClr>
        </a:solidFill>
        <a:ln>
          <a:solidFill>
            <a:schemeClr val="accent1"/>
          </a:solidFill>
        </a:ln>
      </dgm:spPr>
      <dgm:t>
        <a:bodyPr/>
        <a:lstStyle/>
        <a:p>
          <a:r>
            <a:rPr lang="en-US" altLang="en-US" sz="2400" b="1" dirty="0">
              <a:solidFill>
                <a:schemeClr val="accent1"/>
              </a:solidFill>
            </a:rPr>
            <a:t>one who argues a cause</a:t>
          </a:r>
          <a:endParaRPr lang="en-US" sz="2400" b="1" dirty="0">
            <a:solidFill>
              <a:schemeClr val="accent1"/>
            </a:solidFill>
          </a:endParaRPr>
        </a:p>
      </dgm:t>
    </dgm:pt>
    <dgm:pt modelId="{055A160D-E367-4F36-B091-B4AD0C17EC58}" type="parTrans" cxnId="{F9BE3CB1-97A1-4A63-BE6E-B620D087E7F5}">
      <dgm:prSet/>
      <dgm:spPr/>
      <dgm:t>
        <a:bodyPr/>
        <a:lstStyle/>
        <a:p>
          <a:endParaRPr lang="en-US">
            <a:solidFill>
              <a:schemeClr val="bg1"/>
            </a:solidFill>
          </a:endParaRPr>
        </a:p>
      </dgm:t>
    </dgm:pt>
    <dgm:pt modelId="{37D13B76-C9B8-4CCF-A505-87A3CF4FAF81}" type="sibTrans" cxnId="{F9BE3CB1-97A1-4A63-BE6E-B620D087E7F5}">
      <dgm:prSet/>
      <dgm:spPr/>
      <dgm:t>
        <a:bodyPr/>
        <a:lstStyle/>
        <a:p>
          <a:endParaRPr lang="en-US">
            <a:solidFill>
              <a:schemeClr val="bg1"/>
            </a:solidFill>
          </a:endParaRPr>
        </a:p>
      </dgm:t>
    </dgm:pt>
    <dgm:pt modelId="{3717AF05-EB10-4D15-8A2D-1FE592EACE4A}">
      <dgm:prSet phldrT="[Text]" custT="1">
        <dgm:style>
          <a:lnRef idx="0">
            <a:schemeClr val="accent5"/>
          </a:lnRef>
          <a:fillRef idx="3">
            <a:schemeClr val="accent5"/>
          </a:fillRef>
          <a:effectRef idx="3">
            <a:schemeClr val="accent5"/>
          </a:effectRef>
          <a:fontRef idx="minor">
            <a:schemeClr val="lt1"/>
          </a:fontRef>
        </dgm:style>
      </dgm:prSet>
      <dgm:spPr>
        <a:solidFill>
          <a:schemeClr val="accent2">
            <a:lumMod val="20000"/>
            <a:lumOff val="80000"/>
          </a:schemeClr>
        </a:solidFill>
        <a:ln>
          <a:solidFill>
            <a:schemeClr val="accent1"/>
          </a:solidFill>
        </a:ln>
      </dgm:spPr>
      <dgm:t>
        <a:bodyPr/>
        <a:lstStyle/>
        <a:p>
          <a:r>
            <a:rPr lang="en-US" altLang="en-US" sz="2400" b="1" dirty="0">
              <a:solidFill>
                <a:schemeClr val="accent1"/>
              </a:solidFill>
            </a:rPr>
            <a:t>a supporter</a:t>
          </a:r>
          <a:endParaRPr lang="en-US" sz="2400" b="1" dirty="0">
            <a:solidFill>
              <a:schemeClr val="accent1"/>
            </a:solidFill>
          </a:endParaRPr>
        </a:p>
      </dgm:t>
    </dgm:pt>
    <dgm:pt modelId="{C63C6935-70CA-4134-BF22-C66D8EDB6981}" type="parTrans" cxnId="{DB416441-249C-4155-9068-A8F1104EFBA1}">
      <dgm:prSet/>
      <dgm:spPr/>
      <dgm:t>
        <a:bodyPr/>
        <a:lstStyle/>
        <a:p>
          <a:endParaRPr lang="en-US">
            <a:solidFill>
              <a:schemeClr val="bg1"/>
            </a:solidFill>
          </a:endParaRPr>
        </a:p>
      </dgm:t>
    </dgm:pt>
    <dgm:pt modelId="{0D654539-9C16-4D50-BC00-CCD8893977D4}" type="sibTrans" cxnId="{DB416441-249C-4155-9068-A8F1104EFBA1}">
      <dgm:prSet/>
      <dgm:spPr/>
      <dgm:t>
        <a:bodyPr/>
        <a:lstStyle/>
        <a:p>
          <a:endParaRPr lang="en-US">
            <a:solidFill>
              <a:schemeClr val="bg1"/>
            </a:solidFill>
          </a:endParaRPr>
        </a:p>
      </dgm:t>
    </dgm:pt>
    <dgm:pt modelId="{30DDC2FB-8B3A-455D-B874-91A563ED63C3}">
      <dgm:prSet phldrT="[Text]" custT="1">
        <dgm:style>
          <a:lnRef idx="0">
            <a:schemeClr val="accent5"/>
          </a:lnRef>
          <a:fillRef idx="3">
            <a:schemeClr val="accent5"/>
          </a:fillRef>
          <a:effectRef idx="3">
            <a:schemeClr val="accent5"/>
          </a:effectRef>
          <a:fontRef idx="minor">
            <a:schemeClr val="lt1"/>
          </a:fontRef>
        </dgm:style>
      </dgm:prSet>
      <dgm:spPr>
        <a:solidFill>
          <a:schemeClr val="accent2">
            <a:lumMod val="20000"/>
            <a:lumOff val="80000"/>
          </a:schemeClr>
        </a:solidFill>
        <a:ln>
          <a:solidFill>
            <a:schemeClr val="accent1"/>
          </a:solidFill>
        </a:ln>
      </dgm:spPr>
      <dgm:t>
        <a:bodyPr/>
        <a:lstStyle/>
        <a:p>
          <a:r>
            <a:rPr lang="en-US" altLang="en-US" sz="2400" b="1" dirty="0">
              <a:solidFill>
                <a:schemeClr val="accent1"/>
              </a:solidFill>
            </a:rPr>
            <a:t>to support or defend</a:t>
          </a:r>
          <a:endParaRPr lang="en-US" sz="2400" b="1" dirty="0">
            <a:solidFill>
              <a:schemeClr val="accent1"/>
            </a:solidFill>
          </a:endParaRPr>
        </a:p>
      </dgm:t>
    </dgm:pt>
    <dgm:pt modelId="{DC59F1F7-645F-4ECB-BC3F-25C6054E6AA2}" type="parTrans" cxnId="{FA020059-1E17-4D64-8402-1A0B6C4A661F}">
      <dgm:prSet/>
      <dgm:spPr/>
      <dgm:t>
        <a:bodyPr/>
        <a:lstStyle/>
        <a:p>
          <a:endParaRPr lang="en-US">
            <a:solidFill>
              <a:schemeClr val="bg1"/>
            </a:solidFill>
          </a:endParaRPr>
        </a:p>
      </dgm:t>
    </dgm:pt>
    <dgm:pt modelId="{458DD1A6-565C-4B68-84B2-B1505ED6DB9F}" type="sibTrans" cxnId="{FA020059-1E17-4D64-8402-1A0B6C4A661F}">
      <dgm:prSet/>
      <dgm:spPr/>
      <dgm:t>
        <a:bodyPr/>
        <a:lstStyle/>
        <a:p>
          <a:endParaRPr lang="en-US">
            <a:solidFill>
              <a:schemeClr val="bg1"/>
            </a:solidFill>
          </a:endParaRPr>
        </a:p>
      </dgm:t>
    </dgm:pt>
    <dgm:pt modelId="{C72BA716-662E-4E7D-8ABF-B70D26A1FF8E}">
      <dgm:prSet phldrT="[Text]" custT="1">
        <dgm:style>
          <a:lnRef idx="0">
            <a:schemeClr val="accent5"/>
          </a:lnRef>
          <a:fillRef idx="3">
            <a:schemeClr val="accent5"/>
          </a:fillRef>
          <a:effectRef idx="3">
            <a:schemeClr val="accent5"/>
          </a:effectRef>
          <a:fontRef idx="minor">
            <a:schemeClr val="lt1"/>
          </a:fontRef>
        </dgm:style>
      </dgm:prSet>
      <dgm:spPr>
        <a:solidFill>
          <a:schemeClr val="accent2">
            <a:lumMod val="20000"/>
            <a:lumOff val="80000"/>
          </a:schemeClr>
        </a:solidFill>
        <a:ln>
          <a:solidFill>
            <a:schemeClr val="accent1"/>
          </a:solidFill>
        </a:ln>
      </dgm:spPr>
      <dgm:t>
        <a:bodyPr/>
        <a:lstStyle/>
        <a:p>
          <a:r>
            <a:rPr lang="en-US" altLang="en-US" sz="2400" b="1" dirty="0">
              <a:solidFill>
                <a:schemeClr val="accent1"/>
              </a:solidFill>
            </a:rPr>
            <a:t>to promote a cause or point of view</a:t>
          </a:r>
          <a:endParaRPr lang="en-US" sz="2400" b="1" dirty="0">
            <a:solidFill>
              <a:schemeClr val="accent1"/>
            </a:solidFill>
          </a:endParaRPr>
        </a:p>
      </dgm:t>
    </dgm:pt>
    <dgm:pt modelId="{AAEC510F-8E64-4D76-BCBC-06C2C99F2145}" type="parTrans" cxnId="{8C9F2826-B631-4928-8660-F3ABD233BEB5}">
      <dgm:prSet/>
      <dgm:spPr/>
      <dgm:t>
        <a:bodyPr/>
        <a:lstStyle/>
        <a:p>
          <a:endParaRPr lang="en-US">
            <a:solidFill>
              <a:schemeClr val="bg1"/>
            </a:solidFill>
          </a:endParaRPr>
        </a:p>
      </dgm:t>
    </dgm:pt>
    <dgm:pt modelId="{57AC1F31-72E8-4128-B4B4-A55489E59A72}" type="sibTrans" cxnId="{8C9F2826-B631-4928-8660-F3ABD233BEB5}">
      <dgm:prSet/>
      <dgm:spPr/>
      <dgm:t>
        <a:bodyPr/>
        <a:lstStyle/>
        <a:p>
          <a:endParaRPr lang="en-US">
            <a:solidFill>
              <a:schemeClr val="bg1"/>
            </a:solidFill>
          </a:endParaRPr>
        </a:p>
      </dgm:t>
    </dgm:pt>
    <dgm:pt modelId="{3A8FD1C4-A7E6-49C8-A1CA-FED59870FDB2}">
      <dgm:prSet phldrT="[Text]" custT="1">
        <dgm:style>
          <a:lnRef idx="0">
            <a:schemeClr val="accent5"/>
          </a:lnRef>
          <a:fillRef idx="3">
            <a:schemeClr val="accent5"/>
          </a:fillRef>
          <a:effectRef idx="3">
            <a:schemeClr val="accent5"/>
          </a:effectRef>
          <a:fontRef idx="minor">
            <a:schemeClr val="lt1"/>
          </a:fontRef>
        </dgm:style>
      </dgm:prSet>
      <dgm:spPr>
        <a:solidFill>
          <a:schemeClr val="accent2">
            <a:lumMod val="20000"/>
            <a:lumOff val="80000"/>
          </a:schemeClr>
        </a:solidFill>
        <a:ln>
          <a:solidFill>
            <a:schemeClr val="accent1"/>
          </a:solidFill>
        </a:ln>
      </dgm:spPr>
      <dgm:t>
        <a:bodyPr/>
        <a:lstStyle/>
        <a:p>
          <a:r>
            <a:rPr lang="en-US" altLang="en-US" sz="2400" b="1" dirty="0">
              <a:solidFill>
                <a:schemeClr val="accent1"/>
              </a:solidFill>
            </a:rPr>
            <a:t>to argue in favor of</a:t>
          </a:r>
          <a:endParaRPr lang="en-US" sz="2400" b="1" dirty="0">
            <a:solidFill>
              <a:schemeClr val="accent1"/>
            </a:solidFill>
          </a:endParaRPr>
        </a:p>
      </dgm:t>
    </dgm:pt>
    <dgm:pt modelId="{74DFC3B8-7E90-40F0-841A-49E52C1AFE8A}" type="parTrans" cxnId="{D637C1BF-3166-4772-9FD6-A74FD967C755}">
      <dgm:prSet/>
      <dgm:spPr/>
      <dgm:t>
        <a:bodyPr/>
        <a:lstStyle/>
        <a:p>
          <a:endParaRPr lang="en-US">
            <a:solidFill>
              <a:schemeClr val="bg1"/>
            </a:solidFill>
          </a:endParaRPr>
        </a:p>
      </dgm:t>
    </dgm:pt>
    <dgm:pt modelId="{64859FEB-FBB8-448A-BFB9-2557EBD4C364}" type="sibTrans" cxnId="{D637C1BF-3166-4772-9FD6-A74FD967C755}">
      <dgm:prSet/>
      <dgm:spPr/>
      <dgm:t>
        <a:bodyPr/>
        <a:lstStyle/>
        <a:p>
          <a:endParaRPr lang="en-US">
            <a:solidFill>
              <a:schemeClr val="bg1"/>
            </a:solidFill>
          </a:endParaRPr>
        </a:p>
      </dgm:t>
    </dgm:pt>
    <dgm:pt modelId="{7FA625C7-74E7-4C78-BB18-0BE82B1EE830}">
      <dgm:prSet phldrT="[Text]">
        <dgm:style>
          <a:lnRef idx="0">
            <a:schemeClr val="accent3"/>
          </a:lnRef>
          <a:fillRef idx="3">
            <a:schemeClr val="accent3"/>
          </a:fillRef>
          <a:effectRef idx="3">
            <a:schemeClr val="accent3"/>
          </a:effectRef>
          <a:fontRef idx="minor">
            <a:schemeClr val="lt1"/>
          </a:fontRef>
        </dgm:style>
      </dgm:prSet>
      <dgm:spPr>
        <a:solidFill>
          <a:schemeClr val="accent1"/>
        </a:solidFill>
        <a:ln w="57150">
          <a:solidFill>
            <a:schemeClr val="accent2">
              <a:lumMod val="20000"/>
              <a:lumOff val="80000"/>
            </a:schemeClr>
          </a:solidFill>
        </a:ln>
      </dgm:spPr>
      <dgm:t>
        <a:bodyPr/>
        <a:lstStyle/>
        <a:p>
          <a:r>
            <a:rPr lang="en-US" altLang="en-US" sz="2600" dirty="0">
              <a:solidFill>
                <a:schemeClr val="bg1"/>
              </a:solidFill>
            </a:rPr>
            <a:t>support for a cause</a:t>
          </a:r>
          <a:endParaRPr lang="en-US" sz="2600" dirty="0">
            <a:solidFill>
              <a:schemeClr val="bg1"/>
            </a:solidFill>
          </a:endParaRPr>
        </a:p>
      </dgm:t>
    </dgm:pt>
    <dgm:pt modelId="{437E1B18-BBA0-4ADD-978D-A630FF3A4422}" type="parTrans" cxnId="{5BB1595C-4EA8-4D33-A43D-D3978FE5CEA3}">
      <dgm:prSet/>
      <dgm:spPr/>
      <dgm:t>
        <a:bodyPr/>
        <a:lstStyle/>
        <a:p>
          <a:endParaRPr lang="en-US">
            <a:solidFill>
              <a:schemeClr val="bg1"/>
            </a:solidFill>
          </a:endParaRPr>
        </a:p>
      </dgm:t>
    </dgm:pt>
    <dgm:pt modelId="{39954E5E-4751-456F-A250-1978A01481CE}" type="sibTrans" cxnId="{5BB1595C-4EA8-4D33-A43D-D3978FE5CEA3}">
      <dgm:prSet/>
      <dgm:spPr/>
      <dgm:t>
        <a:bodyPr/>
        <a:lstStyle/>
        <a:p>
          <a:endParaRPr lang="en-US">
            <a:solidFill>
              <a:schemeClr val="bg1"/>
            </a:solidFill>
          </a:endParaRPr>
        </a:p>
      </dgm:t>
    </dgm:pt>
    <dgm:pt modelId="{BB919838-55C4-45A3-BCE2-F31F29B6B434}">
      <dgm:prSet phldrT="[Text]" custT="1">
        <dgm:style>
          <a:lnRef idx="0">
            <a:schemeClr val="accent5"/>
          </a:lnRef>
          <a:fillRef idx="3">
            <a:schemeClr val="accent5"/>
          </a:fillRef>
          <a:effectRef idx="3">
            <a:schemeClr val="accent5"/>
          </a:effectRef>
          <a:fontRef idx="minor">
            <a:schemeClr val="lt1"/>
          </a:fontRef>
        </dgm:style>
      </dgm:prSet>
      <dgm:spPr>
        <a:solidFill>
          <a:schemeClr val="accent2">
            <a:lumMod val="20000"/>
            <a:lumOff val="80000"/>
          </a:schemeClr>
        </a:solidFill>
        <a:ln>
          <a:solidFill>
            <a:schemeClr val="accent1"/>
          </a:solidFill>
        </a:ln>
      </dgm:spPr>
      <dgm:t>
        <a:bodyPr/>
        <a:lstStyle/>
        <a:p>
          <a:endParaRPr lang="en-US" sz="1050" b="1" dirty="0">
            <a:solidFill>
              <a:schemeClr val="accent1"/>
            </a:solidFill>
          </a:endParaRPr>
        </a:p>
      </dgm:t>
    </dgm:pt>
    <dgm:pt modelId="{1B87F28D-6B32-4520-8B91-B2A52A0F7194}" type="sibTrans" cxnId="{461A60F2-7010-4BE3-9B90-C3B393E1899C}">
      <dgm:prSet/>
      <dgm:spPr/>
      <dgm:t>
        <a:bodyPr/>
        <a:lstStyle/>
        <a:p>
          <a:endParaRPr lang="en-US"/>
        </a:p>
      </dgm:t>
    </dgm:pt>
    <dgm:pt modelId="{651EABCA-5ABF-4185-8CED-9027F268C565}" type="parTrans" cxnId="{461A60F2-7010-4BE3-9B90-C3B393E1899C}">
      <dgm:prSet/>
      <dgm:spPr/>
      <dgm:t>
        <a:bodyPr/>
        <a:lstStyle/>
        <a:p>
          <a:endParaRPr lang="en-US"/>
        </a:p>
      </dgm:t>
    </dgm:pt>
    <dgm:pt modelId="{63595D09-D90E-4CC7-955A-378F667FBB5C}" type="pres">
      <dgm:prSet presAssocID="{683E2F2B-BB33-407D-8040-C3B82A743EF8}" presName="linear" presStyleCnt="0">
        <dgm:presLayoutVars>
          <dgm:dir/>
          <dgm:resizeHandles val="exact"/>
        </dgm:presLayoutVars>
      </dgm:prSet>
      <dgm:spPr/>
    </dgm:pt>
    <dgm:pt modelId="{6FB6E783-D371-4D64-B152-D8281CCB6AF4}" type="pres">
      <dgm:prSet presAssocID="{744A628A-7CD6-4B90-8093-E5D554FED2E5}" presName="comp" presStyleCnt="0"/>
      <dgm:spPr/>
    </dgm:pt>
    <dgm:pt modelId="{4D6BD3D0-ECEE-4565-99A4-178FA5AE17A6}" type="pres">
      <dgm:prSet presAssocID="{744A628A-7CD6-4B90-8093-E5D554FED2E5}" presName="box" presStyleLbl="node1" presStyleIdx="0" presStyleCnt="2" custScaleY="65165" custLinFactNeighborY="-3334"/>
      <dgm:spPr/>
    </dgm:pt>
    <dgm:pt modelId="{D883DEC8-EE8F-4179-95C4-F8AFFFB4F846}" type="pres">
      <dgm:prSet presAssocID="{744A628A-7CD6-4B90-8093-E5D554FED2E5}" presName="img" presStyleLbl="fgImgPlace1" presStyleIdx="0" presStyleCnt="2" custScaleX="81694" custScaleY="66161" custLinFactNeighborX="-10604" custLinFactNeighborY="1087"/>
      <dgm:spPr>
        <a:blipFill>
          <a:blip xmlns:r="http://schemas.openxmlformats.org/officeDocument/2006/relationships" r:embed="rId1">
            <a:extLst>
              <a:ext uri="{28A0092B-C50C-407E-A947-70E740481C1C}">
                <a14:useLocalDpi xmlns:a14="http://schemas.microsoft.com/office/drawing/2010/main" val="0"/>
              </a:ext>
            </a:extLst>
          </a:blip>
          <a:srcRect/>
          <a:stretch>
            <a:fillRect l="-51000" r="-51000"/>
          </a:stretch>
        </a:blipFill>
      </dgm:spPr>
    </dgm:pt>
    <dgm:pt modelId="{EB437E37-AFA0-4396-8336-C4666B74B026}" type="pres">
      <dgm:prSet presAssocID="{744A628A-7CD6-4B90-8093-E5D554FED2E5}" presName="text" presStyleLbl="node1" presStyleIdx="0" presStyleCnt="2">
        <dgm:presLayoutVars>
          <dgm:bulletEnabled val="1"/>
        </dgm:presLayoutVars>
      </dgm:prSet>
      <dgm:spPr/>
    </dgm:pt>
    <dgm:pt modelId="{B9DFB9C6-88D8-48D4-90E6-9B1F0A8A0E62}" type="pres">
      <dgm:prSet presAssocID="{1D46DC02-04C3-4B6D-8D64-F42D27D0D153}" presName="spacer" presStyleCnt="0"/>
      <dgm:spPr/>
    </dgm:pt>
    <dgm:pt modelId="{F5ED0A25-10B9-4419-8C56-CCB7EF4BBF3E}" type="pres">
      <dgm:prSet presAssocID="{3B157B08-0964-4D88-A993-B01CEDC9B4F1}" presName="comp" presStyleCnt="0"/>
      <dgm:spPr/>
    </dgm:pt>
    <dgm:pt modelId="{F3E95A8C-BE3B-4063-AD5B-8C0AF55449D9}" type="pres">
      <dgm:prSet presAssocID="{3B157B08-0964-4D88-A993-B01CEDC9B4F1}" presName="box" presStyleLbl="node1" presStyleIdx="1" presStyleCnt="2" custScaleY="124609" custLinFactNeighborX="7171" custLinFactNeighborY="-4455"/>
      <dgm:spPr/>
    </dgm:pt>
    <dgm:pt modelId="{02ABA4ED-216C-43F8-A6CE-9A36B0399BE4}" type="pres">
      <dgm:prSet presAssocID="{3B157B08-0964-4D88-A993-B01CEDC9B4F1}" presName="img" presStyleLbl="fgImgPlace1" presStyleIdx="1" presStyleCnt="2" custScaleX="103279" custScaleY="99398" custLinFactNeighborX="-10604" custLinFactNeighborY="37"/>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dgm:spPr>
    </dgm:pt>
    <dgm:pt modelId="{7CE166F6-3AF9-447E-9F2D-7CFF0F911A52}" type="pres">
      <dgm:prSet presAssocID="{3B157B08-0964-4D88-A993-B01CEDC9B4F1}" presName="text" presStyleLbl="node1" presStyleIdx="1" presStyleCnt="2">
        <dgm:presLayoutVars>
          <dgm:bulletEnabled val="1"/>
        </dgm:presLayoutVars>
      </dgm:prSet>
      <dgm:spPr/>
    </dgm:pt>
  </dgm:ptLst>
  <dgm:cxnLst>
    <dgm:cxn modelId="{5369DF04-9B80-4AC7-A367-A45C22286F53}" type="presOf" srcId="{30DDC2FB-8B3A-455D-B874-91A563ED63C3}" destId="{F3E95A8C-BE3B-4063-AD5B-8C0AF55449D9}" srcOrd="0" destOrd="5" presId="urn:microsoft.com/office/officeart/2005/8/layout/vList4"/>
    <dgm:cxn modelId="{0C75E709-E648-4978-B3B0-352E29AB04B2}" type="presOf" srcId="{B8593643-33B9-4DC1-83C6-2ADDD8F0D037}" destId="{4D6BD3D0-ECEE-4565-99A4-178FA5AE17A6}" srcOrd="0" destOrd="1" presId="urn:microsoft.com/office/officeart/2005/8/layout/vList4"/>
    <dgm:cxn modelId="{8C9F2826-B631-4928-8660-F3ABD233BEB5}" srcId="{3B157B08-0964-4D88-A993-B01CEDC9B4F1}" destId="{C72BA716-662E-4E7D-8ABF-B70D26A1FF8E}" srcOrd="5" destOrd="0" parTransId="{AAEC510F-8E64-4D76-BCBC-06C2C99F2145}" sibTransId="{57AC1F31-72E8-4128-B4B4-A55489E59A72}"/>
    <dgm:cxn modelId="{914A412A-5BA3-440A-8F2F-41F18291DE25}" srcId="{744A628A-7CD6-4B90-8093-E5D554FED2E5}" destId="{B8593643-33B9-4DC1-83C6-2ADDD8F0D037}" srcOrd="0" destOrd="0" parTransId="{F02964BC-24D8-4DF1-A031-FAA2C1571D45}" sibTransId="{F62A4678-EB9D-4F4C-9EE7-CA3A19F818E1}"/>
    <dgm:cxn modelId="{1837603C-CE96-4393-8537-744536B61331}" type="presOf" srcId="{8D6F559F-1700-47AC-AB0A-04571211E4B8}" destId="{F3E95A8C-BE3B-4063-AD5B-8C0AF55449D9}" srcOrd="0" destOrd="2" presId="urn:microsoft.com/office/officeart/2005/8/layout/vList4"/>
    <dgm:cxn modelId="{5BB1595C-4EA8-4D33-A43D-D3978FE5CEA3}" srcId="{744A628A-7CD6-4B90-8093-E5D554FED2E5}" destId="{7FA625C7-74E7-4C78-BB18-0BE82B1EE830}" srcOrd="1" destOrd="0" parTransId="{437E1B18-BBA0-4ADD-978D-A630FF3A4422}" sibTransId="{39954E5E-4751-456F-A250-1978A01481CE}"/>
    <dgm:cxn modelId="{DB416441-249C-4155-9068-A8F1104EFBA1}" srcId="{3B157B08-0964-4D88-A993-B01CEDC9B4F1}" destId="{3717AF05-EB10-4D15-8A2D-1FE592EACE4A}" srcOrd="2" destOrd="0" parTransId="{C63C6935-70CA-4134-BF22-C66D8EDB6981}" sibTransId="{0D654539-9C16-4D50-BC00-CCD8893977D4}"/>
    <dgm:cxn modelId="{DC2AB945-9916-491A-A27D-D68B09BF305C}" type="presOf" srcId="{B8593643-33B9-4DC1-83C6-2ADDD8F0D037}" destId="{EB437E37-AFA0-4396-8336-C4666B74B026}" srcOrd="1" destOrd="1" presId="urn:microsoft.com/office/officeart/2005/8/layout/vList4"/>
    <dgm:cxn modelId="{7F023B6A-F747-497F-8CDD-41DD56C602BC}" type="presOf" srcId="{C72BA716-662E-4E7D-8ABF-B70D26A1FF8E}" destId="{F3E95A8C-BE3B-4063-AD5B-8C0AF55449D9}" srcOrd="0" destOrd="6" presId="urn:microsoft.com/office/officeart/2005/8/layout/vList4"/>
    <dgm:cxn modelId="{38578C4C-CF65-4742-8102-85D4EF7E0890}" type="presOf" srcId="{744A628A-7CD6-4B90-8093-E5D554FED2E5}" destId="{4D6BD3D0-ECEE-4565-99A4-178FA5AE17A6}" srcOrd="0" destOrd="0" presId="urn:microsoft.com/office/officeart/2005/8/layout/vList4"/>
    <dgm:cxn modelId="{89A7466E-0D5D-48B9-8746-C496F120C126}" type="presOf" srcId="{3B157B08-0964-4D88-A993-B01CEDC9B4F1}" destId="{F3E95A8C-BE3B-4063-AD5B-8C0AF55449D9}" srcOrd="0" destOrd="0" presId="urn:microsoft.com/office/officeart/2005/8/layout/vList4"/>
    <dgm:cxn modelId="{BA973A55-F466-47FC-B94D-B74DD568A910}" type="presOf" srcId="{3B157B08-0964-4D88-A993-B01CEDC9B4F1}" destId="{7CE166F6-3AF9-447E-9F2D-7CFF0F911A52}" srcOrd="1" destOrd="0" presId="urn:microsoft.com/office/officeart/2005/8/layout/vList4"/>
    <dgm:cxn modelId="{98557558-FF0F-4227-A8B7-8F22FBF206D8}" type="presOf" srcId="{BB919838-55C4-45A3-BCE2-F31F29B6B434}" destId="{7CE166F6-3AF9-447E-9F2D-7CFF0F911A52}" srcOrd="1" destOrd="4" presId="urn:microsoft.com/office/officeart/2005/8/layout/vList4"/>
    <dgm:cxn modelId="{56179F78-76F3-45ED-82D6-C87D1A0BFFD7}" srcId="{3B157B08-0964-4D88-A993-B01CEDC9B4F1}" destId="{8A9B3347-CBFF-4644-A69A-6223FA12B411}" srcOrd="0" destOrd="0" parTransId="{D41F4990-2CEB-4C8F-AB21-B993502A4411}" sibTransId="{180D20A8-02F1-45F6-95C0-EB33D179D272}"/>
    <dgm:cxn modelId="{FA020059-1E17-4D64-8402-1A0B6C4A661F}" srcId="{3B157B08-0964-4D88-A993-B01CEDC9B4F1}" destId="{30DDC2FB-8B3A-455D-B874-91A563ED63C3}" srcOrd="4" destOrd="0" parTransId="{DC59F1F7-645F-4ECB-BC3F-25C6054E6AA2}" sibTransId="{458DD1A6-565C-4B68-84B2-B1505ED6DB9F}"/>
    <dgm:cxn modelId="{5D055981-3CAB-418A-8581-63A1851FF3FF}" type="presOf" srcId="{8A9B3347-CBFF-4644-A69A-6223FA12B411}" destId="{7CE166F6-3AF9-447E-9F2D-7CFF0F911A52}" srcOrd="1" destOrd="1" presId="urn:microsoft.com/office/officeart/2005/8/layout/vList4"/>
    <dgm:cxn modelId="{0B021095-9937-41FC-B57A-AEA880EDA8CA}" type="presOf" srcId="{3A8FD1C4-A7E6-49C8-A1CA-FED59870FDB2}" destId="{7CE166F6-3AF9-447E-9F2D-7CFF0F911A52}" srcOrd="1" destOrd="7" presId="urn:microsoft.com/office/officeart/2005/8/layout/vList4"/>
    <dgm:cxn modelId="{A32D469D-945D-4E2F-84C0-BD9418F55688}" srcId="{683E2F2B-BB33-407D-8040-C3B82A743EF8}" destId="{3B157B08-0964-4D88-A993-B01CEDC9B4F1}" srcOrd="1" destOrd="0" parTransId="{26307FB6-63F6-49E2-828B-63FC47D5EEF7}" sibTransId="{25DA27AC-E051-4928-BF0C-E27D37F201D7}"/>
    <dgm:cxn modelId="{DF9FDD9E-7B0C-407E-B514-CA6905AB79D8}" type="presOf" srcId="{744A628A-7CD6-4B90-8093-E5D554FED2E5}" destId="{EB437E37-AFA0-4396-8336-C4666B74B026}" srcOrd="1" destOrd="0" presId="urn:microsoft.com/office/officeart/2005/8/layout/vList4"/>
    <dgm:cxn modelId="{5D63DBAF-16F6-4448-AFA2-BCDF17B73C4D}" type="presOf" srcId="{8A9B3347-CBFF-4644-A69A-6223FA12B411}" destId="{F3E95A8C-BE3B-4063-AD5B-8C0AF55449D9}" srcOrd="0" destOrd="1" presId="urn:microsoft.com/office/officeart/2005/8/layout/vList4"/>
    <dgm:cxn modelId="{F9BE3CB1-97A1-4A63-BE6E-B620D087E7F5}" srcId="{3B157B08-0964-4D88-A993-B01CEDC9B4F1}" destId="{8D6F559F-1700-47AC-AB0A-04571211E4B8}" srcOrd="1" destOrd="0" parTransId="{055A160D-E367-4F36-B091-B4AD0C17EC58}" sibTransId="{37D13B76-C9B8-4CCF-A505-87A3CF4FAF81}"/>
    <dgm:cxn modelId="{B6C434BA-3109-4846-B146-7511061309CF}" type="presOf" srcId="{30DDC2FB-8B3A-455D-B874-91A563ED63C3}" destId="{7CE166F6-3AF9-447E-9F2D-7CFF0F911A52}" srcOrd="1" destOrd="5" presId="urn:microsoft.com/office/officeart/2005/8/layout/vList4"/>
    <dgm:cxn modelId="{D637C1BF-3166-4772-9FD6-A74FD967C755}" srcId="{3B157B08-0964-4D88-A993-B01CEDC9B4F1}" destId="{3A8FD1C4-A7E6-49C8-A1CA-FED59870FDB2}" srcOrd="6" destOrd="0" parTransId="{74DFC3B8-7E90-40F0-841A-49E52C1AFE8A}" sibTransId="{64859FEB-FBB8-448A-BFB9-2557EBD4C364}"/>
    <dgm:cxn modelId="{C17FA3C6-567C-4FFC-9911-CFDC11639AFC}" type="presOf" srcId="{7FA625C7-74E7-4C78-BB18-0BE82B1EE830}" destId="{4D6BD3D0-ECEE-4565-99A4-178FA5AE17A6}" srcOrd="0" destOrd="2" presId="urn:microsoft.com/office/officeart/2005/8/layout/vList4"/>
    <dgm:cxn modelId="{9EA5CACA-CE05-4C14-A2D3-F095DB35EC7E}" type="presOf" srcId="{BB919838-55C4-45A3-BCE2-F31F29B6B434}" destId="{F3E95A8C-BE3B-4063-AD5B-8C0AF55449D9}" srcOrd="0" destOrd="4" presId="urn:microsoft.com/office/officeart/2005/8/layout/vList4"/>
    <dgm:cxn modelId="{14834DDB-4FB3-4E70-8553-82F95836CB30}" srcId="{683E2F2B-BB33-407D-8040-C3B82A743EF8}" destId="{744A628A-7CD6-4B90-8093-E5D554FED2E5}" srcOrd="0" destOrd="0" parTransId="{2E80B0B9-7286-4DCF-88FD-3B96EF5A50B3}" sibTransId="{1D46DC02-04C3-4B6D-8D64-F42D27D0D153}"/>
    <dgm:cxn modelId="{9B791DE1-13FA-4736-8121-D3E3FFA72423}" type="presOf" srcId="{C72BA716-662E-4E7D-8ABF-B70D26A1FF8E}" destId="{7CE166F6-3AF9-447E-9F2D-7CFF0F911A52}" srcOrd="1" destOrd="6" presId="urn:microsoft.com/office/officeart/2005/8/layout/vList4"/>
    <dgm:cxn modelId="{3152CDE1-E4A1-4849-9A37-0318551869FA}" type="presOf" srcId="{3717AF05-EB10-4D15-8A2D-1FE592EACE4A}" destId="{7CE166F6-3AF9-447E-9F2D-7CFF0F911A52}" srcOrd="1" destOrd="3" presId="urn:microsoft.com/office/officeart/2005/8/layout/vList4"/>
    <dgm:cxn modelId="{6AC114E2-0050-4445-8CCF-2FA567B96B32}" type="presOf" srcId="{8D6F559F-1700-47AC-AB0A-04571211E4B8}" destId="{7CE166F6-3AF9-447E-9F2D-7CFF0F911A52}" srcOrd="1" destOrd="2" presId="urn:microsoft.com/office/officeart/2005/8/layout/vList4"/>
    <dgm:cxn modelId="{A91535E6-B401-4427-991A-DAEC2638133C}" type="presOf" srcId="{7FA625C7-74E7-4C78-BB18-0BE82B1EE830}" destId="{EB437E37-AFA0-4396-8336-C4666B74B026}" srcOrd="1" destOrd="2" presId="urn:microsoft.com/office/officeart/2005/8/layout/vList4"/>
    <dgm:cxn modelId="{9BF9D4E7-FDC3-4F87-82D7-E9CE6DD7ED7C}" type="presOf" srcId="{3717AF05-EB10-4D15-8A2D-1FE592EACE4A}" destId="{F3E95A8C-BE3B-4063-AD5B-8C0AF55449D9}" srcOrd="0" destOrd="3" presId="urn:microsoft.com/office/officeart/2005/8/layout/vList4"/>
    <dgm:cxn modelId="{D7F946F0-7092-4747-9E0B-5833496C3D6E}" type="presOf" srcId="{3A8FD1C4-A7E6-49C8-A1CA-FED59870FDB2}" destId="{F3E95A8C-BE3B-4063-AD5B-8C0AF55449D9}" srcOrd="0" destOrd="7" presId="urn:microsoft.com/office/officeart/2005/8/layout/vList4"/>
    <dgm:cxn modelId="{461A60F2-7010-4BE3-9B90-C3B393E1899C}" srcId="{3B157B08-0964-4D88-A993-B01CEDC9B4F1}" destId="{BB919838-55C4-45A3-BCE2-F31F29B6B434}" srcOrd="3" destOrd="0" parTransId="{651EABCA-5ABF-4185-8CED-9027F268C565}" sibTransId="{1B87F28D-6B32-4520-8B91-B2A52A0F7194}"/>
    <dgm:cxn modelId="{23CCACFA-8B15-498A-969E-3BBB9E11F989}" type="presOf" srcId="{683E2F2B-BB33-407D-8040-C3B82A743EF8}" destId="{63595D09-D90E-4CC7-955A-378F667FBB5C}" srcOrd="0" destOrd="0" presId="urn:microsoft.com/office/officeart/2005/8/layout/vList4"/>
    <dgm:cxn modelId="{B5F4D30B-956D-405D-B845-77E0EBCB9854}" type="presParOf" srcId="{63595D09-D90E-4CC7-955A-378F667FBB5C}" destId="{6FB6E783-D371-4D64-B152-D8281CCB6AF4}" srcOrd="0" destOrd="0" presId="urn:microsoft.com/office/officeart/2005/8/layout/vList4"/>
    <dgm:cxn modelId="{BC6AA050-9E96-4EC9-9C64-D1E820009204}" type="presParOf" srcId="{6FB6E783-D371-4D64-B152-D8281CCB6AF4}" destId="{4D6BD3D0-ECEE-4565-99A4-178FA5AE17A6}" srcOrd="0" destOrd="0" presId="urn:microsoft.com/office/officeart/2005/8/layout/vList4"/>
    <dgm:cxn modelId="{907024B1-4B7A-434A-B151-45FBA7FEA75F}" type="presParOf" srcId="{6FB6E783-D371-4D64-B152-D8281CCB6AF4}" destId="{D883DEC8-EE8F-4179-95C4-F8AFFFB4F846}" srcOrd="1" destOrd="0" presId="urn:microsoft.com/office/officeart/2005/8/layout/vList4"/>
    <dgm:cxn modelId="{36A1A761-73A0-44DD-804A-E5B62C36749A}" type="presParOf" srcId="{6FB6E783-D371-4D64-B152-D8281CCB6AF4}" destId="{EB437E37-AFA0-4396-8336-C4666B74B026}" srcOrd="2" destOrd="0" presId="urn:microsoft.com/office/officeart/2005/8/layout/vList4"/>
    <dgm:cxn modelId="{8A592CE7-E65C-4C10-9C1F-9170F3B702F6}" type="presParOf" srcId="{63595D09-D90E-4CC7-955A-378F667FBB5C}" destId="{B9DFB9C6-88D8-48D4-90E6-9B1F0A8A0E62}" srcOrd="1" destOrd="0" presId="urn:microsoft.com/office/officeart/2005/8/layout/vList4"/>
    <dgm:cxn modelId="{DD67B706-9FA8-469A-B605-D8B7134BDAE9}" type="presParOf" srcId="{63595D09-D90E-4CC7-955A-378F667FBB5C}" destId="{F5ED0A25-10B9-4419-8C56-CCB7EF4BBF3E}" srcOrd="2" destOrd="0" presId="urn:microsoft.com/office/officeart/2005/8/layout/vList4"/>
    <dgm:cxn modelId="{3C962F7C-68F5-4800-A024-D54A736D9EF3}" type="presParOf" srcId="{F5ED0A25-10B9-4419-8C56-CCB7EF4BBF3E}" destId="{F3E95A8C-BE3B-4063-AD5B-8C0AF55449D9}" srcOrd="0" destOrd="0" presId="urn:microsoft.com/office/officeart/2005/8/layout/vList4"/>
    <dgm:cxn modelId="{05993ACB-8529-4327-91D4-68C6CB8D29F3}" type="presParOf" srcId="{F5ED0A25-10B9-4419-8C56-CCB7EF4BBF3E}" destId="{02ABA4ED-216C-43F8-A6CE-9A36B0399BE4}" srcOrd="1" destOrd="0" presId="urn:microsoft.com/office/officeart/2005/8/layout/vList4"/>
    <dgm:cxn modelId="{23CCCF3F-91E6-49DE-8DA9-1D70D5C4F26A}" type="presParOf" srcId="{F5ED0A25-10B9-4419-8C56-CCB7EF4BBF3E}" destId="{7CE166F6-3AF9-447E-9F2D-7CFF0F911A5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0C7904F-7CEA-4126-824C-A08A791831CF}"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DF74ADF8-AB74-4264-B22A-5E877CF76423}">
      <dgm:prSet phldrT="[Text]"/>
      <dgm:spPr/>
      <dgm:t>
        <a:bodyPr/>
        <a:lstStyle/>
        <a:p>
          <a:r>
            <a:rPr lang="en-US" b="1" dirty="0"/>
            <a:t>Interpersonal</a:t>
          </a:r>
        </a:p>
      </dgm:t>
    </dgm:pt>
    <dgm:pt modelId="{24C37F2E-C19B-4563-90BE-23759B233B5C}" type="parTrans" cxnId="{3654F8CB-4551-4C81-A56C-EC8E093ACE52}">
      <dgm:prSet/>
      <dgm:spPr/>
      <dgm:t>
        <a:bodyPr/>
        <a:lstStyle/>
        <a:p>
          <a:endParaRPr lang="en-US" b="1"/>
        </a:p>
      </dgm:t>
    </dgm:pt>
    <dgm:pt modelId="{B0BD218D-D535-483B-BCFB-918709B295EF}" type="sibTrans" cxnId="{3654F8CB-4551-4C81-A56C-EC8E093ACE52}">
      <dgm:prSet/>
      <dgm:spPr/>
      <dgm:t>
        <a:bodyPr/>
        <a:lstStyle/>
        <a:p>
          <a:endParaRPr lang="en-US" b="1"/>
        </a:p>
      </dgm:t>
    </dgm:pt>
    <dgm:pt modelId="{91163FCB-75F1-47FD-BE52-7037306C2365}">
      <dgm:prSet phldrT="[Text]" custT="1"/>
      <dgm:spPr/>
      <dgm:t>
        <a:bodyPr/>
        <a:lstStyle/>
        <a:p>
          <a:r>
            <a:rPr lang="en-US" sz="3000" b="1" dirty="0"/>
            <a:t>Communal</a:t>
          </a:r>
        </a:p>
      </dgm:t>
    </dgm:pt>
    <dgm:pt modelId="{81D65D1F-C395-4393-9C60-8B94A4740FF2}" type="parTrans" cxnId="{CAE882B6-DE6A-47C3-8217-A540C90D93FD}">
      <dgm:prSet/>
      <dgm:spPr/>
      <dgm:t>
        <a:bodyPr/>
        <a:lstStyle/>
        <a:p>
          <a:endParaRPr lang="en-US" b="1"/>
        </a:p>
      </dgm:t>
    </dgm:pt>
    <dgm:pt modelId="{8B92F461-D8EF-443F-B49A-6EBFFE8DADE1}" type="sibTrans" cxnId="{CAE882B6-DE6A-47C3-8217-A540C90D93FD}">
      <dgm:prSet/>
      <dgm:spPr/>
      <dgm:t>
        <a:bodyPr/>
        <a:lstStyle/>
        <a:p>
          <a:endParaRPr lang="en-US" b="1"/>
        </a:p>
      </dgm:t>
    </dgm:pt>
    <dgm:pt modelId="{0DBEBF6D-45B9-47F6-B9E9-FFA8106FD8C6}">
      <dgm:prSet phldrT="[Text]" custT="1"/>
      <dgm:spPr/>
      <dgm:t>
        <a:bodyPr/>
        <a:lstStyle/>
        <a:p>
          <a:r>
            <a:rPr lang="en-US" sz="3000" b="1" dirty="0"/>
            <a:t>Systemic</a:t>
          </a:r>
        </a:p>
      </dgm:t>
    </dgm:pt>
    <dgm:pt modelId="{D2EBD6D1-5F93-4A76-B65E-158B6DF39B8A}" type="parTrans" cxnId="{F54CD398-DEF2-4A43-89F1-26FB9209EB14}">
      <dgm:prSet/>
      <dgm:spPr/>
      <dgm:t>
        <a:bodyPr/>
        <a:lstStyle/>
        <a:p>
          <a:endParaRPr lang="en-US" b="1"/>
        </a:p>
      </dgm:t>
    </dgm:pt>
    <dgm:pt modelId="{81B13AE6-CF71-48DC-81B0-D50B0114D245}" type="sibTrans" cxnId="{F54CD398-DEF2-4A43-89F1-26FB9209EB14}">
      <dgm:prSet/>
      <dgm:spPr/>
      <dgm:t>
        <a:bodyPr/>
        <a:lstStyle/>
        <a:p>
          <a:endParaRPr lang="en-US" b="1"/>
        </a:p>
      </dgm:t>
    </dgm:pt>
    <dgm:pt modelId="{0D830048-7AFB-4D79-A6D4-71440342C020}">
      <dgm:prSet phldrT="[Text]" custT="1"/>
      <dgm:spPr/>
      <dgm:t>
        <a:bodyPr/>
        <a:lstStyle/>
        <a:p>
          <a:r>
            <a:rPr lang="en-US" sz="3000" b="1" dirty="0"/>
            <a:t>Ecological</a:t>
          </a:r>
        </a:p>
      </dgm:t>
    </dgm:pt>
    <dgm:pt modelId="{4E119D5E-93AD-4B5C-A798-EEFBF005513B}" type="parTrans" cxnId="{A6E1A065-49D8-41AD-84C7-809E96AF1657}">
      <dgm:prSet/>
      <dgm:spPr/>
      <dgm:t>
        <a:bodyPr/>
        <a:lstStyle/>
        <a:p>
          <a:endParaRPr lang="en-US" b="1"/>
        </a:p>
      </dgm:t>
    </dgm:pt>
    <dgm:pt modelId="{A9050E0F-4B47-4B50-9568-EE1B21E3D9D9}" type="sibTrans" cxnId="{A6E1A065-49D8-41AD-84C7-809E96AF1657}">
      <dgm:prSet/>
      <dgm:spPr/>
      <dgm:t>
        <a:bodyPr/>
        <a:lstStyle/>
        <a:p>
          <a:endParaRPr lang="en-US" b="1"/>
        </a:p>
      </dgm:t>
    </dgm:pt>
    <dgm:pt modelId="{D96A8CD5-DFF3-4F70-B177-10714B3652EA}">
      <dgm:prSet phldrT="[Text]" custT="1"/>
      <dgm:spPr/>
      <dgm:t>
        <a:bodyPr/>
        <a:lstStyle/>
        <a:p>
          <a:r>
            <a:rPr lang="en-US" sz="3000" b="1" dirty="0"/>
            <a:t>Personal</a:t>
          </a:r>
        </a:p>
      </dgm:t>
    </dgm:pt>
    <dgm:pt modelId="{9189394C-B735-4865-8034-65CF347621AE}" type="sibTrans" cxnId="{62B2A740-00C7-456C-83E6-48CD3E43E5CE}">
      <dgm:prSet/>
      <dgm:spPr/>
      <dgm:t>
        <a:bodyPr/>
        <a:lstStyle/>
        <a:p>
          <a:endParaRPr lang="en-US" b="1"/>
        </a:p>
      </dgm:t>
    </dgm:pt>
    <dgm:pt modelId="{40311116-40F0-4B6B-80A0-56E05A065FAD}" type="parTrans" cxnId="{62B2A740-00C7-456C-83E6-48CD3E43E5CE}">
      <dgm:prSet/>
      <dgm:spPr/>
      <dgm:t>
        <a:bodyPr/>
        <a:lstStyle/>
        <a:p>
          <a:endParaRPr lang="en-US" b="1"/>
        </a:p>
      </dgm:t>
    </dgm:pt>
    <dgm:pt modelId="{76150A36-1CFD-444F-A061-D390DA61BF9A}" type="pres">
      <dgm:prSet presAssocID="{30C7904F-7CEA-4126-824C-A08A791831CF}" presName="diagram" presStyleCnt="0">
        <dgm:presLayoutVars>
          <dgm:dir/>
          <dgm:resizeHandles val="exact"/>
        </dgm:presLayoutVars>
      </dgm:prSet>
      <dgm:spPr/>
    </dgm:pt>
    <dgm:pt modelId="{F5040FF8-7020-4C33-90A7-72335EC31D9F}" type="pres">
      <dgm:prSet presAssocID="{D96A8CD5-DFF3-4F70-B177-10714B3652EA}" presName="node" presStyleLbl="node1" presStyleIdx="0" presStyleCnt="5">
        <dgm:presLayoutVars>
          <dgm:bulletEnabled val="1"/>
        </dgm:presLayoutVars>
      </dgm:prSet>
      <dgm:spPr/>
    </dgm:pt>
    <dgm:pt modelId="{1948EBD4-EDE0-4A9A-BF26-3BFAC75D5C56}" type="pres">
      <dgm:prSet presAssocID="{9189394C-B735-4865-8034-65CF347621AE}" presName="sibTrans" presStyleCnt="0"/>
      <dgm:spPr/>
    </dgm:pt>
    <dgm:pt modelId="{B7D84783-DC5B-4BA2-A51D-2EDE2160D481}" type="pres">
      <dgm:prSet presAssocID="{DF74ADF8-AB74-4264-B22A-5E877CF76423}" presName="node" presStyleLbl="node1" presStyleIdx="1" presStyleCnt="5">
        <dgm:presLayoutVars>
          <dgm:bulletEnabled val="1"/>
        </dgm:presLayoutVars>
      </dgm:prSet>
      <dgm:spPr/>
    </dgm:pt>
    <dgm:pt modelId="{134C61A2-F5F1-4F5D-8627-B5FC25900981}" type="pres">
      <dgm:prSet presAssocID="{B0BD218D-D535-483B-BCFB-918709B295EF}" presName="sibTrans" presStyleCnt="0"/>
      <dgm:spPr/>
    </dgm:pt>
    <dgm:pt modelId="{5C55A3D9-E1E8-41D0-9985-7D6D3B79E45A}" type="pres">
      <dgm:prSet presAssocID="{91163FCB-75F1-47FD-BE52-7037306C2365}" presName="node" presStyleLbl="node1" presStyleIdx="2" presStyleCnt="5">
        <dgm:presLayoutVars>
          <dgm:bulletEnabled val="1"/>
        </dgm:presLayoutVars>
      </dgm:prSet>
      <dgm:spPr/>
    </dgm:pt>
    <dgm:pt modelId="{0CBD4AA3-B2B2-41EC-A28B-BFF20DAFC936}" type="pres">
      <dgm:prSet presAssocID="{8B92F461-D8EF-443F-B49A-6EBFFE8DADE1}" presName="sibTrans" presStyleCnt="0"/>
      <dgm:spPr/>
    </dgm:pt>
    <dgm:pt modelId="{EE0277CC-6BB0-4120-A74E-86B13E307136}" type="pres">
      <dgm:prSet presAssocID="{0DBEBF6D-45B9-47F6-B9E9-FFA8106FD8C6}" presName="node" presStyleLbl="node1" presStyleIdx="3" presStyleCnt="5">
        <dgm:presLayoutVars>
          <dgm:bulletEnabled val="1"/>
        </dgm:presLayoutVars>
      </dgm:prSet>
      <dgm:spPr/>
    </dgm:pt>
    <dgm:pt modelId="{DD2E9CE7-3BB2-4DB9-B849-2BFA56581DBD}" type="pres">
      <dgm:prSet presAssocID="{81B13AE6-CF71-48DC-81B0-D50B0114D245}" presName="sibTrans" presStyleCnt="0"/>
      <dgm:spPr/>
    </dgm:pt>
    <dgm:pt modelId="{DA4F4275-A8E6-48B1-8B99-5A0326ABF7A2}" type="pres">
      <dgm:prSet presAssocID="{0D830048-7AFB-4D79-A6D4-71440342C020}" presName="node" presStyleLbl="node1" presStyleIdx="4" presStyleCnt="5">
        <dgm:presLayoutVars>
          <dgm:bulletEnabled val="1"/>
        </dgm:presLayoutVars>
      </dgm:prSet>
      <dgm:spPr/>
    </dgm:pt>
  </dgm:ptLst>
  <dgm:cxnLst>
    <dgm:cxn modelId="{8250541B-A13E-4ED8-BFAD-7A0EC2688259}" type="presOf" srcId="{DF74ADF8-AB74-4264-B22A-5E877CF76423}" destId="{B7D84783-DC5B-4BA2-A51D-2EDE2160D481}" srcOrd="0" destOrd="0" presId="urn:microsoft.com/office/officeart/2005/8/layout/default"/>
    <dgm:cxn modelId="{6E29EF26-3CD6-4DA3-B4A3-BCDD60BCCF5E}" type="presOf" srcId="{91163FCB-75F1-47FD-BE52-7037306C2365}" destId="{5C55A3D9-E1E8-41D0-9985-7D6D3B79E45A}" srcOrd="0" destOrd="0" presId="urn:microsoft.com/office/officeart/2005/8/layout/default"/>
    <dgm:cxn modelId="{62B2A740-00C7-456C-83E6-48CD3E43E5CE}" srcId="{30C7904F-7CEA-4126-824C-A08A791831CF}" destId="{D96A8CD5-DFF3-4F70-B177-10714B3652EA}" srcOrd="0" destOrd="0" parTransId="{40311116-40F0-4B6B-80A0-56E05A065FAD}" sibTransId="{9189394C-B735-4865-8034-65CF347621AE}"/>
    <dgm:cxn modelId="{A6E1A065-49D8-41AD-84C7-809E96AF1657}" srcId="{30C7904F-7CEA-4126-824C-A08A791831CF}" destId="{0D830048-7AFB-4D79-A6D4-71440342C020}" srcOrd="4" destOrd="0" parTransId="{4E119D5E-93AD-4B5C-A798-EEFBF005513B}" sibTransId="{A9050E0F-4B47-4B50-9568-EE1B21E3D9D9}"/>
    <dgm:cxn modelId="{D5542049-0922-48B8-939A-625DE2081776}" type="presOf" srcId="{0D830048-7AFB-4D79-A6D4-71440342C020}" destId="{DA4F4275-A8E6-48B1-8B99-5A0326ABF7A2}" srcOrd="0" destOrd="0" presId="urn:microsoft.com/office/officeart/2005/8/layout/default"/>
    <dgm:cxn modelId="{273B074D-FDA5-4B0C-A1F1-CDB452233D17}" type="presOf" srcId="{30C7904F-7CEA-4126-824C-A08A791831CF}" destId="{76150A36-1CFD-444F-A061-D390DA61BF9A}" srcOrd="0" destOrd="0" presId="urn:microsoft.com/office/officeart/2005/8/layout/default"/>
    <dgm:cxn modelId="{7A85ED7C-F1FA-47F3-BF69-48484086A6DA}" type="presOf" srcId="{0DBEBF6D-45B9-47F6-B9E9-FFA8106FD8C6}" destId="{EE0277CC-6BB0-4120-A74E-86B13E307136}" srcOrd="0" destOrd="0" presId="urn:microsoft.com/office/officeart/2005/8/layout/default"/>
    <dgm:cxn modelId="{F54CD398-DEF2-4A43-89F1-26FB9209EB14}" srcId="{30C7904F-7CEA-4126-824C-A08A791831CF}" destId="{0DBEBF6D-45B9-47F6-B9E9-FFA8106FD8C6}" srcOrd="3" destOrd="0" parTransId="{D2EBD6D1-5F93-4A76-B65E-158B6DF39B8A}" sibTransId="{81B13AE6-CF71-48DC-81B0-D50B0114D245}"/>
    <dgm:cxn modelId="{CD8A93AC-F92E-4594-B10D-1DB430201D03}" type="presOf" srcId="{D96A8CD5-DFF3-4F70-B177-10714B3652EA}" destId="{F5040FF8-7020-4C33-90A7-72335EC31D9F}" srcOrd="0" destOrd="0" presId="urn:microsoft.com/office/officeart/2005/8/layout/default"/>
    <dgm:cxn modelId="{CAE882B6-DE6A-47C3-8217-A540C90D93FD}" srcId="{30C7904F-7CEA-4126-824C-A08A791831CF}" destId="{91163FCB-75F1-47FD-BE52-7037306C2365}" srcOrd="2" destOrd="0" parTransId="{81D65D1F-C395-4393-9C60-8B94A4740FF2}" sibTransId="{8B92F461-D8EF-443F-B49A-6EBFFE8DADE1}"/>
    <dgm:cxn modelId="{3654F8CB-4551-4C81-A56C-EC8E093ACE52}" srcId="{30C7904F-7CEA-4126-824C-A08A791831CF}" destId="{DF74ADF8-AB74-4264-B22A-5E877CF76423}" srcOrd="1" destOrd="0" parTransId="{24C37F2E-C19B-4563-90BE-23759B233B5C}" sibTransId="{B0BD218D-D535-483B-BCFB-918709B295EF}"/>
    <dgm:cxn modelId="{861386E8-D8AF-457E-9185-F4B5CECF8465}" type="presParOf" srcId="{76150A36-1CFD-444F-A061-D390DA61BF9A}" destId="{F5040FF8-7020-4C33-90A7-72335EC31D9F}" srcOrd="0" destOrd="0" presId="urn:microsoft.com/office/officeart/2005/8/layout/default"/>
    <dgm:cxn modelId="{105ED266-1BE6-406B-B1EB-51848663D793}" type="presParOf" srcId="{76150A36-1CFD-444F-A061-D390DA61BF9A}" destId="{1948EBD4-EDE0-4A9A-BF26-3BFAC75D5C56}" srcOrd="1" destOrd="0" presId="urn:microsoft.com/office/officeart/2005/8/layout/default"/>
    <dgm:cxn modelId="{7C965E54-7FC7-4BC5-8941-37A997BDD9A6}" type="presParOf" srcId="{76150A36-1CFD-444F-A061-D390DA61BF9A}" destId="{B7D84783-DC5B-4BA2-A51D-2EDE2160D481}" srcOrd="2" destOrd="0" presId="urn:microsoft.com/office/officeart/2005/8/layout/default"/>
    <dgm:cxn modelId="{0A0E0589-08C7-4871-B8A0-CF3B82E04EBF}" type="presParOf" srcId="{76150A36-1CFD-444F-A061-D390DA61BF9A}" destId="{134C61A2-F5F1-4F5D-8627-B5FC25900981}" srcOrd="3" destOrd="0" presId="urn:microsoft.com/office/officeart/2005/8/layout/default"/>
    <dgm:cxn modelId="{A437CA66-AB0B-401C-AD90-7587B07B434C}" type="presParOf" srcId="{76150A36-1CFD-444F-A061-D390DA61BF9A}" destId="{5C55A3D9-E1E8-41D0-9985-7D6D3B79E45A}" srcOrd="4" destOrd="0" presId="urn:microsoft.com/office/officeart/2005/8/layout/default"/>
    <dgm:cxn modelId="{B9D73174-C735-41B4-95DB-34FFAF431A76}" type="presParOf" srcId="{76150A36-1CFD-444F-A061-D390DA61BF9A}" destId="{0CBD4AA3-B2B2-41EC-A28B-BFF20DAFC936}" srcOrd="5" destOrd="0" presId="urn:microsoft.com/office/officeart/2005/8/layout/default"/>
    <dgm:cxn modelId="{C75B9A31-9EE6-4208-8288-04349D55DB22}" type="presParOf" srcId="{76150A36-1CFD-444F-A061-D390DA61BF9A}" destId="{EE0277CC-6BB0-4120-A74E-86B13E307136}" srcOrd="6" destOrd="0" presId="urn:microsoft.com/office/officeart/2005/8/layout/default"/>
    <dgm:cxn modelId="{C4E9F960-FF57-4D45-90E3-AA9C38273741}" type="presParOf" srcId="{76150A36-1CFD-444F-A061-D390DA61BF9A}" destId="{DD2E9CE7-3BB2-4DB9-B849-2BFA56581DBD}" srcOrd="7" destOrd="0" presId="urn:microsoft.com/office/officeart/2005/8/layout/default"/>
    <dgm:cxn modelId="{A4D5BFF6-2AB6-4333-AFD3-F357EB319C45}" type="presParOf" srcId="{76150A36-1CFD-444F-A061-D390DA61BF9A}" destId="{DA4F4275-A8E6-48B1-8B99-5A0326ABF7A2}"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9E28E3-B64E-4CDD-8159-5BCE20F4354C}" type="doc">
      <dgm:prSet loTypeId="urn:microsoft.com/office/officeart/2008/layout/PictureStrips" loCatId="list" qsTypeId="urn:microsoft.com/office/officeart/2005/8/quickstyle/simple1" qsCatId="simple" csTypeId="urn:microsoft.com/office/officeart/2005/8/colors/accent3_1" csCatId="accent3" phldr="1"/>
      <dgm:spPr/>
      <dgm:t>
        <a:bodyPr/>
        <a:lstStyle/>
        <a:p>
          <a:endParaRPr lang="en-US"/>
        </a:p>
      </dgm:t>
    </dgm:pt>
    <dgm:pt modelId="{5092EB3C-E0F9-4E3B-B149-C19DE77EBBC9}">
      <dgm:prSet phldrT="[Text]" custT="1"/>
      <dgm:spPr>
        <a:solidFill>
          <a:schemeClr val="bg1"/>
        </a:solidFill>
      </dgm:spPr>
      <dgm:t>
        <a:bodyPr/>
        <a:lstStyle/>
        <a:p>
          <a:pPr algn="r"/>
          <a:r>
            <a:rPr lang="en-US" sz="2200" b="1" dirty="0">
              <a:solidFill>
                <a:schemeClr val="accent1"/>
              </a:solidFill>
            </a:rPr>
            <a:t>Establish a team </a:t>
          </a:r>
        </a:p>
      </dgm:t>
    </dgm:pt>
    <dgm:pt modelId="{B945FF6A-260E-41D2-84B9-2E0724763914}" type="parTrans" cxnId="{75273131-7E67-4FBE-ADDC-185DB7BBE5D0}">
      <dgm:prSet/>
      <dgm:spPr/>
      <dgm:t>
        <a:bodyPr/>
        <a:lstStyle/>
        <a:p>
          <a:endParaRPr lang="en-US" sz="2200" b="1">
            <a:solidFill>
              <a:schemeClr val="accent1"/>
            </a:solidFill>
          </a:endParaRPr>
        </a:p>
      </dgm:t>
    </dgm:pt>
    <dgm:pt modelId="{D01420FD-8E1B-47B3-80A4-09A723EE612B}" type="sibTrans" cxnId="{75273131-7E67-4FBE-ADDC-185DB7BBE5D0}">
      <dgm:prSet/>
      <dgm:spPr/>
      <dgm:t>
        <a:bodyPr/>
        <a:lstStyle/>
        <a:p>
          <a:endParaRPr lang="en-US" sz="2200" b="1">
            <a:solidFill>
              <a:schemeClr val="accent1"/>
            </a:solidFill>
          </a:endParaRPr>
        </a:p>
      </dgm:t>
    </dgm:pt>
    <dgm:pt modelId="{37798729-4F40-4B9F-9A48-3A0B107CE228}">
      <dgm:prSet phldrT="[Text]" custT="1"/>
      <dgm:spPr>
        <a:solidFill>
          <a:schemeClr val="bg1"/>
        </a:solidFill>
      </dgm:spPr>
      <dgm:t>
        <a:bodyPr/>
        <a:lstStyle/>
        <a:p>
          <a:pPr algn="r"/>
          <a:r>
            <a:rPr lang="en-US" sz="2200" b="1" dirty="0">
              <a:solidFill>
                <a:schemeClr val="accent1"/>
              </a:solidFill>
            </a:rPr>
            <a:t>Explore and select instructional   delivery scenarios</a:t>
          </a:r>
        </a:p>
      </dgm:t>
    </dgm:pt>
    <dgm:pt modelId="{89B8C9B2-F55C-4E14-84B2-B399744B4084}" type="parTrans" cxnId="{1C1C6385-433B-46FF-A6A5-CFD5B7839431}">
      <dgm:prSet/>
      <dgm:spPr/>
      <dgm:t>
        <a:bodyPr/>
        <a:lstStyle/>
        <a:p>
          <a:endParaRPr lang="en-US" sz="2200" b="1">
            <a:solidFill>
              <a:schemeClr val="accent1"/>
            </a:solidFill>
          </a:endParaRPr>
        </a:p>
      </dgm:t>
    </dgm:pt>
    <dgm:pt modelId="{70CA8E98-2605-4DAC-9892-7FE00A9E4135}" type="sibTrans" cxnId="{1C1C6385-433B-46FF-A6A5-CFD5B7839431}">
      <dgm:prSet/>
      <dgm:spPr/>
      <dgm:t>
        <a:bodyPr/>
        <a:lstStyle/>
        <a:p>
          <a:endParaRPr lang="en-US" sz="2200" b="1">
            <a:solidFill>
              <a:schemeClr val="accent1"/>
            </a:solidFill>
          </a:endParaRPr>
        </a:p>
      </dgm:t>
    </dgm:pt>
    <dgm:pt modelId="{6C5C2BD2-8E59-4CCF-987E-F93B3852DBF1}">
      <dgm:prSet phldrT="[Text]" custT="1"/>
      <dgm:spPr>
        <a:solidFill>
          <a:schemeClr val="bg1"/>
        </a:solidFill>
      </dgm:spPr>
      <dgm:t>
        <a:bodyPr/>
        <a:lstStyle/>
        <a:p>
          <a:pPr algn="r"/>
          <a:r>
            <a:rPr lang="en-US" sz="2200" b="1">
              <a:solidFill>
                <a:schemeClr val="accent1"/>
              </a:solidFill>
            </a:rPr>
            <a:t>Support social and emotional wellness</a:t>
          </a:r>
        </a:p>
      </dgm:t>
    </dgm:pt>
    <dgm:pt modelId="{BE9F6C16-7509-4630-8BF3-8902864CC339}" type="parTrans" cxnId="{4C4C448A-701A-49F6-99D6-C924AA13E2B5}">
      <dgm:prSet/>
      <dgm:spPr/>
      <dgm:t>
        <a:bodyPr/>
        <a:lstStyle/>
        <a:p>
          <a:endParaRPr lang="en-US" sz="2200" b="1">
            <a:solidFill>
              <a:schemeClr val="accent1"/>
            </a:solidFill>
          </a:endParaRPr>
        </a:p>
      </dgm:t>
    </dgm:pt>
    <dgm:pt modelId="{FA5D628D-A916-42F2-8E05-8AAFF440CE7D}" type="sibTrans" cxnId="{4C4C448A-701A-49F6-99D6-C924AA13E2B5}">
      <dgm:prSet/>
      <dgm:spPr/>
      <dgm:t>
        <a:bodyPr/>
        <a:lstStyle/>
        <a:p>
          <a:endParaRPr lang="en-US" sz="2200" b="1">
            <a:solidFill>
              <a:schemeClr val="accent1"/>
            </a:solidFill>
          </a:endParaRPr>
        </a:p>
      </dgm:t>
    </dgm:pt>
    <dgm:pt modelId="{AD0DB540-A2BB-442B-8210-3B14C5331E81}">
      <dgm:prSet phldrT="[Text]" custT="1"/>
      <dgm:spPr>
        <a:solidFill>
          <a:schemeClr val="bg1"/>
        </a:solidFill>
      </dgm:spPr>
      <dgm:t>
        <a:bodyPr/>
        <a:lstStyle/>
        <a:p>
          <a:pPr algn="r"/>
          <a:r>
            <a:rPr lang="en-US" sz="2200" b="1" dirty="0">
              <a:solidFill>
                <a:schemeClr val="accent1"/>
              </a:solidFill>
            </a:rPr>
            <a:t>Focus on effective instruction</a:t>
          </a:r>
        </a:p>
      </dgm:t>
    </dgm:pt>
    <dgm:pt modelId="{72D4E7FB-323C-4E6A-A470-048C505D2C26}" type="parTrans" cxnId="{D1AC72D0-F742-4816-A578-1A84692718C1}">
      <dgm:prSet/>
      <dgm:spPr/>
      <dgm:t>
        <a:bodyPr/>
        <a:lstStyle/>
        <a:p>
          <a:endParaRPr lang="en-US" sz="2200" b="1">
            <a:solidFill>
              <a:schemeClr val="accent1"/>
            </a:solidFill>
          </a:endParaRPr>
        </a:p>
      </dgm:t>
    </dgm:pt>
    <dgm:pt modelId="{60DD064B-D4A4-46E3-AF5C-4BB343488197}" type="sibTrans" cxnId="{D1AC72D0-F742-4816-A578-1A84692718C1}">
      <dgm:prSet/>
      <dgm:spPr/>
      <dgm:t>
        <a:bodyPr/>
        <a:lstStyle/>
        <a:p>
          <a:endParaRPr lang="en-US" sz="2200" b="1">
            <a:solidFill>
              <a:schemeClr val="accent1"/>
            </a:solidFill>
          </a:endParaRPr>
        </a:p>
      </dgm:t>
    </dgm:pt>
    <dgm:pt modelId="{B9C61F78-CC46-4E51-BEDE-68B575C904A3}">
      <dgm:prSet phldrT="[Text]" custT="1"/>
      <dgm:spPr>
        <a:solidFill>
          <a:schemeClr val="bg1"/>
        </a:solidFill>
      </dgm:spPr>
      <dgm:t>
        <a:bodyPr/>
        <a:lstStyle/>
        <a:p>
          <a:pPr algn="r"/>
          <a:r>
            <a:rPr lang="en-US" sz="2200" b="1">
              <a:solidFill>
                <a:schemeClr val="accent1"/>
              </a:solidFill>
            </a:rPr>
            <a:t>Communicate with stakeholders</a:t>
          </a:r>
        </a:p>
      </dgm:t>
    </dgm:pt>
    <dgm:pt modelId="{090A62F2-5385-454C-AB23-2E43313397F4}" type="parTrans" cxnId="{88553FF8-822E-4606-BB7F-C25CADAFB02A}">
      <dgm:prSet/>
      <dgm:spPr/>
      <dgm:t>
        <a:bodyPr/>
        <a:lstStyle/>
        <a:p>
          <a:endParaRPr lang="en-US" sz="2200" b="1">
            <a:solidFill>
              <a:schemeClr val="accent1"/>
            </a:solidFill>
          </a:endParaRPr>
        </a:p>
      </dgm:t>
    </dgm:pt>
    <dgm:pt modelId="{F9C1747F-F8BC-4BBF-AFAC-1E0E27116A5E}" type="sibTrans" cxnId="{88553FF8-822E-4606-BB7F-C25CADAFB02A}">
      <dgm:prSet/>
      <dgm:spPr/>
      <dgm:t>
        <a:bodyPr/>
        <a:lstStyle/>
        <a:p>
          <a:endParaRPr lang="en-US" sz="2200" b="1">
            <a:solidFill>
              <a:schemeClr val="accent1"/>
            </a:solidFill>
          </a:endParaRPr>
        </a:p>
      </dgm:t>
    </dgm:pt>
    <dgm:pt modelId="{925A0914-2ED7-4207-A4A7-0E572B009DDD}">
      <dgm:prSet phldrT="[Text]" custT="1"/>
      <dgm:spPr>
        <a:solidFill>
          <a:schemeClr val="bg1"/>
        </a:solidFill>
      </dgm:spPr>
      <dgm:t>
        <a:bodyPr/>
        <a:lstStyle/>
        <a:p>
          <a:pPr algn="r"/>
          <a:r>
            <a:rPr lang="en-US" sz="2000" b="1" dirty="0">
              <a:solidFill>
                <a:schemeClr val="accent1"/>
              </a:solidFill>
            </a:rPr>
            <a:t>Provide high-quality instructional professional learning</a:t>
          </a:r>
        </a:p>
      </dgm:t>
    </dgm:pt>
    <dgm:pt modelId="{BB79BC3A-1FC4-41E3-9242-B5E86FC6A215}" type="parTrans" cxnId="{2C66E067-C2E1-43D4-B256-6BEF1C8DD8F9}">
      <dgm:prSet/>
      <dgm:spPr/>
      <dgm:t>
        <a:bodyPr/>
        <a:lstStyle/>
        <a:p>
          <a:endParaRPr lang="en-US" sz="2200" b="1">
            <a:solidFill>
              <a:schemeClr val="accent1"/>
            </a:solidFill>
          </a:endParaRPr>
        </a:p>
      </dgm:t>
    </dgm:pt>
    <dgm:pt modelId="{9B9EF831-0090-4EF1-9F28-F5AC3E0EFE60}" type="sibTrans" cxnId="{2C66E067-C2E1-43D4-B256-6BEF1C8DD8F9}">
      <dgm:prSet/>
      <dgm:spPr/>
      <dgm:t>
        <a:bodyPr/>
        <a:lstStyle/>
        <a:p>
          <a:endParaRPr lang="en-US" sz="2200" b="1">
            <a:solidFill>
              <a:schemeClr val="accent1"/>
            </a:solidFill>
          </a:endParaRPr>
        </a:p>
      </dgm:t>
    </dgm:pt>
    <dgm:pt modelId="{B2EE5A35-28B8-4578-8EE6-1885929C1141}" type="pres">
      <dgm:prSet presAssocID="{399E28E3-B64E-4CDD-8159-5BCE20F4354C}" presName="Name0" presStyleCnt="0">
        <dgm:presLayoutVars>
          <dgm:dir/>
          <dgm:resizeHandles val="exact"/>
        </dgm:presLayoutVars>
      </dgm:prSet>
      <dgm:spPr/>
    </dgm:pt>
    <dgm:pt modelId="{B33EFB4F-F22A-49E4-BD0A-E4EE727A81B5}" type="pres">
      <dgm:prSet presAssocID="{5092EB3C-E0F9-4E3B-B149-C19DE77EBBC9}" presName="composite" presStyleCnt="0"/>
      <dgm:spPr/>
    </dgm:pt>
    <dgm:pt modelId="{FFEE9772-F084-4BD6-B554-D08C9FBE8991}" type="pres">
      <dgm:prSet presAssocID="{5092EB3C-E0F9-4E3B-B149-C19DE77EBBC9}" presName="rect1" presStyleLbl="trAlignAcc1" presStyleIdx="0" presStyleCnt="6" custLinFactNeighborX="-515">
        <dgm:presLayoutVars>
          <dgm:bulletEnabled val="1"/>
        </dgm:presLayoutVars>
      </dgm:prSet>
      <dgm:spPr/>
    </dgm:pt>
    <dgm:pt modelId="{67A9DC49-99CF-467F-96BB-3419343DD843}" type="pres">
      <dgm:prSet presAssocID="{5092EB3C-E0F9-4E3B-B149-C19DE77EBBC9}" presName="rect2" presStyleLbl="fgImgPlace1" presStyleIdx="0" presStyleCnt="6" custScaleX="85566" custScaleY="85929" custLinFactNeighborX="13798" custLinFactNeighborY="1017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Group of people"/>
        </a:ext>
      </dgm:extLst>
    </dgm:pt>
    <dgm:pt modelId="{02067F7F-F873-4D41-AB86-15FCF536B452}" type="pres">
      <dgm:prSet presAssocID="{D01420FD-8E1B-47B3-80A4-09A723EE612B}" presName="sibTrans" presStyleCnt="0"/>
      <dgm:spPr/>
    </dgm:pt>
    <dgm:pt modelId="{54EA989D-91C9-490F-9D78-E463FB6AB01C}" type="pres">
      <dgm:prSet presAssocID="{37798729-4F40-4B9F-9A48-3A0B107CE228}" presName="composite" presStyleCnt="0"/>
      <dgm:spPr/>
    </dgm:pt>
    <dgm:pt modelId="{D54ED99F-ADC7-401E-A8CB-F1A1068BFC15}" type="pres">
      <dgm:prSet presAssocID="{37798729-4F40-4B9F-9A48-3A0B107CE228}" presName="rect1" presStyleLbl="trAlignAcc1" presStyleIdx="1" presStyleCnt="6">
        <dgm:presLayoutVars>
          <dgm:bulletEnabled val="1"/>
        </dgm:presLayoutVars>
      </dgm:prSet>
      <dgm:spPr/>
    </dgm:pt>
    <dgm:pt modelId="{2B2DB59E-DDE5-4A73-8D63-87DD6F1EBF64}" type="pres">
      <dgm:prSet presAssocID="{37798729-4F40-4B9F-9A48-3A0B107CE228}" presName="rect2" presStyleLbl="fgImgPlace1" presStyleIdx="1" presStyleCnt="6" custScaleX="89413" custScaleY="93308" custLinFactNeighborX="15259" custLinFactNeighborY="969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Clapper board"/>
        </a:ext>
      </dgm:extLst>
    </dgm:pt>
    <dgm:pt modelId="{0730EE5B-9A6F-4058-AEEA-536D32992747}" type="pres">
      <dgm:prSet presAssocID="{70CA8E98-2605-4DAC-9892-7FE00A9E4135}" presName="sibTrans" presStyleCnt="0"/>
      <dgm:spPr/>
    </dgm:pt>
    <dgm:pt modelId="{1DD7911B-2B26-4EEE-8A26-F9C86F4050A6}" type="pres">
      <dgm:prSet presAssocID="{6C5C2BD2-8E59-4CCF-987E-F93B3852DBF1}" presName="composite" presStyleCnt="0"/>
      <dgm:spPr/>
    </dgm:pt>
    <dgm:pt modelId="{DBF90FE9-DC6E-4940-9C4B-DB8C05600875}" type="pres">
      <dgm:prSet presAssocID="{6C5C2BD2-8E59-4CCF-987E-F93B3852DBF1}" presName="rect1" presStyleLbl="trAlignAcc1" presStyleIdx="2" presStyleCnt="6">
        <dgm:presLayoutVars>
          <dgm:bulletEnabled val="1"/>
        </dgm:presLayoutVars>
      </dgm:prSet>
      <dgm:spPr/>
    </dgm:pt>
    <dgm:pt modelId="{6FBC32E7-F941-400D-A826-97CDA2C34FDF}" type="pres">
      <dgm:prSet presAssocID="{6C5C2BD2-8E59-4CCF-987E-F93B3852DBF1}" presName="rect2" presStyleLbl="fgImgPlace1" presStyleIdx="2" presStyleCnt="6" custScaleX="90688" custScaleY="91947" custLinFactNeighborX="9424" custLinFactNeighborY="1111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Dance"/>
        </a:ext>
      </dgm:extLst>
    </dgm:pt>
    <dgm:pt modelId="{1C20C40B-3AF7-4FFD-A8CF-A7372D01E33A}" type="pres">
      <dgm:prSet presAssocID="{FA5D628D-A916-42F2-8E05-8AAFF440CE7D}" presName="sibTrans" presStyleCnt="0"/>
      <dgm:spPr/>
    </dgm:pt>
    <dgm:pt modelId="{88FA015E-4A2F-4955-9DF1-48BB5BBA300F}" type="pres">
      <dgm:prSet presAssocID="{AD0DB540-A2BB-442B-8210-3B14C5331E81}" presName="composite" presStyleCnt="0"/>
      <dgm:spPr/>
    </dgm:pt>
    <dgm:pt modelId="{435BFA72-D023-460C-A5C3-D043796DCA5C}" type="pres">
      <dgm:prSet presAssocID="{AD0DB540-A2BB-442B-8210-3B14C5331E81}" presName="rect1" presStyleLbl="trAlignAcc1" presStyleIdx="3" presStyleCnt="6">
        <dgm:presLayoutVars>
          <dgm:bulletEnabled val="1"/>
        </dgm:presLayoutVars>
      </dgm:prSet>
      <dgm:spPr/>
    </dgm:pt>
    <dgm:pt modelId="{9E4701B1-0C2E-4B6F-B279-E73B2AA0AFB1}" type="pres">
      <dgm:prSet presAssocID="{AD0DB540-A2BB-442B-8210-3B14C5331E81}" presName="rect2" presStyleLbl="fgImgPlace1" presStyleIdx="3" presStyleCnt="6" custLinFactNeighborX="8700" custLinFactNeighborY="531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Classroom"/>
        </a:ext>
      </dgm:extLst>
    </dgm:pt>
    <dgm:pt modelId="{82A42ABC-CB29-42BE-A866-F5B31DC2C126}" type="pres">
      <dgm:prSet presAssocID="{60DD064B-D4A4-46E3-AF5C-4BB343488197}" presName="sibTrans" presStyleCnt="0"/>
      <dgm:spPr/>
    </dgm:pt>
    <dgm:pt modelId="{8BA282F4-4856-4635-A9DA-A5F7ABE1AE46}" type="pres">
      <dgm:prSet presAssocID="{B9C61F78-CC46-4E51-BEDE-68B575C904A3}" presName="composite" presStyleCnt="0"/>
      <dgm:spPr/>
    </dgm:pt>
    <dgm:pt modelId="{E641A57E-68D1-4E38-AD43-896370264C8D}" type="pres">
      <dgm:prSet presAssocID="{B9C61F78-CC46-4E51-BEDE-68B575C904A3}" presName="rect1" presStyleLbl="trAlignAcc1" presStyleIdx="4" presStyleCnt="6">
        <dgm:presLayoutVars>
          <dgm:bulletEnabled val="1"/>
        </dgm:presLayoutVars>
      </dgm:prSet>
      <dgm:spPr/>
    </dgm:pt>
    <dgm:pt modelId="{FDA94271-9430-427F-880A-474E2C4F63E2}" type="pres">
      <dgm:prSet presAssocID="{B9C61F78-CC46-4E51-BEDE-68B575C904A3}" presName="rect2" presStyleLbl="fgImgPlace1" presStyleIdx="4" presStyleCnt="6" custScaleX="76546" custScaleY="86033" custLinFactNeighborX="11588" custLinFactNeighborY="1257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dgm:spPr>
      <dgm:extLst>
        <a:ext uri="{E40237B7-FDA0-4F09-8148-C483321AD2D9}">
          <dgm14:cNvPr xmlns:dgm14="http://schemas.microsoft.com/office/drawing/2010/diagram" id="0" name="" descr="Chat"/>
        </a:ext>
      </dgm:extLst>
    </dgm:pt>
    <dgm:pt modelId="{566DAAF1-05BD-4642-AA32-BC3B4CBA62E8}" type="pres">
      <dgm:prSet presAssocID="{F9C1747F-F8BC-4BBF-AFAC-1E0E27116A5E}" presName="sibTrans" presStyleCnt="0"/>
      <dgm:spPr/>
    </dgm:pt>
    <dgm:pt modelId="{E9631C2D-47DD-4ECE-BBF4-9793B2CD7938}" type="pres">
      <dgm:prSet presAssocID="{925A0914-2ED7-4207-A4A7-0E572B009DDD}" presName="composite" presStyleCnt="0"/>
      <dgm:spPr/>
    </dgm:pt>
    <dgm:pt modelId="{E269E9D2-8A07-4ED5-8081-364C48BFF2D0}" type="pres">
      <dgm:prSet presAssocID="{925A0914-2ED7-4207-A4A7-0E572B009DDD}" presName="rect1" presStyleLbl="trAlignAcc1" presStyleIdx="5" presStyleCnt="6" custScaleX="100598">
        <dgm:presLayoutVars>
          <dgm:bulletEnabled val="1"/>
        </dgm:presLayoutVars>
      </dgm:prSet>
      <dgm:spPr/>
    </dgm:pt>
    <dgm:pt modelId="{0D51D261-5799-490F-9BC6-5D0E2E251C7E}" type="pres">
      <dgm:prSet presAssocID="{925A0914-2ED7-4207-A4A7-0E572B009DDD}" presName="rect2" presStyleLbl="fgImgPlace1" presStyleIdx="5" presStyleCnt="6" custScaleX="77423" custScaleY="97850" custLinFactNeighborX="8701" custLinFactNeighborY="7734"/>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dgm:spPr>
      <dgm:extLst>
        <a:ext uri="{E40237B7-FDA0-4F09-8148-C483321AD2D9}">
          <dgm14:cNvPr xmlns:dgm14="http://schemas.microsoft.com/office/drawing/2010/diagram" id="0" name="" descr="Idea"/>
        </a:ext>
      </dgm:extLst>
    </dgm:pt>
  </dgm:ptLst>
  <dgm:cxnLst>
    <dgm:cxn modelId="{DD9F940E-88FA-45A2-A545-4E253DEACCDB}" type="presOf" srcId="{37798729-4F40-4B9F-9A48-3A0B107CE228}" destId="{D54ED99F-ADC7-401E-A8CB-F1A1068BFC15}" srcOrd="0" destOrd="0" presId="urn:microsoft.com/office/officeart/2008/layout/PictureStrips"/>
    <dgm:cxn modelId="{457A8826-A1DF-4941-A361-DBDCBF64ADF9}" type="presOf" srcId="{399E28E3-B64E-4CDD-8159-5BCE20F4354C}" destId="{B2EE5A35-28B8-4578-8EE6-1885929C1141}" srcOrd="0" destOrd="0" presId="urn:microsoft.com/office/officeart/2008/layout/PictureStrips"/>
    <dgm:cxn modelId="{75273131-7E67-4FBE-ADDC-185DB7BBE5D0}" srcId="{399E28E3-B64E-4CDD-8159-5BCE20F4354C}" destId="{5092EB3C-E0F9-4E3B-B149-C19DE77EBBC9}" srcOrd="0" destOrd="0" parTransId="{B945FF6A-260E-41D2-84B9-2E0724763914}" sibTransId="{D01420FD-8E1B-47B3-80A4-09A723EE612B}"/>
    <dgm:cxn modelId="{2C66E067-C2E1-43D4-B256-6BEF1C8DD8F9}" srcId="{399E28E3-B64E-4CDD-8159-5BCE20F4354C}" destId="{925A0914-2ED7-4207-A4A7-0E572B009DDD}" srcOrd="5" destOrd="0" parTransId="{BB79BC3A-1FC4-41E3-9242-B5E86FC6A215}" sibTransId="{9B9EF831-0090-4EF1-9F28-F5AC3E0EFE60}"/>
    <dgm:cxn modelId="{88918350-5C1F-49E9-9EC0-47AA571C1DFF}" type="presOf" srcId="{5092EB3C-E0F9-4E3B-B149-C19DE77EBBC9}" destId="{FFEE9772-F084-4BD6-B554-D08C9FBE8991}" srcOrd="0" destOrd="0" presId="urn:microsoft.com/office/officeart/2008/layout/PictureStrips"/>
    <dgm:cxn modelId="{1C1C6385-433B-46FF-A6A5-CFD5B7839431}" srcId="{399E28E3-B64E-4CDD-8159-5BCE20F4354C}" destId="{37798729-4F40-4B9F-9A48-3A0B107CE228}" srcOrd="1" destOrd="0" parTransId="{89B8C9B2-F55C-4E14-84B2-B399744B4084}" sibTransId="{70CA8E98-2605-4DAC-9892-7FE00A9E4135}"/>
    <dgm:cxn modelId="{4C4C448A-701A-49F6-99D6-C924AA13E2B5}" srcId="{399E28E3-B64E-4CDD-8159-5BCE20F4354C}" destId="{6C5C2BD2-8E59-4CCF-987E-F93B3852DBF1}" srcOrd="2" destOrd="0" parTransId="{BE9F6C16-7509-4630-8BF3-8902864CC339}" sibTransId="{FA5D628D-A916-42F2-8E05-8AAFF440CE7D}"/>
    <dgm:cxn modelId="{0F2AA6BE-EF9F-433D-834A-4B306F03AADF}" type="presOf" srcId="{AD0DB540-A2BB-442B-8210-3B14C5331E81}" destId="{435BFA72-D023-460C-A5C3-D043796DCA5C}" srcOrd="0" destOrd="0" presId="urn:microsoft.com/office/officeart/2008/layout/PictureStrips"/>
    <dgm:cxn modelId="{6327CBBE-C8C8-4A8A-9DA6-3D0504A040CB}" type="presOf" srcId="{B9C61F78-CC46-4E51-BEDE-68B575C904A3}" destId="{E641A57E-68D1-4E38-AD43-896370264C8D}" srcOrd="0" destOrd="0" presId="urn:microsoft.com/office/officeart/2008/layout/PictureStrips"/>
    <dgm:cxn modelId="{D1AC72D0-F742-4816-A578-1A84692718C1}" srcId="{399E28E3-B64E-4CDD-8159-5BCE20F4354C}" destId="{AD0DB540-A2BB-442B-8210-3B14C5331E81}" srcOrd="3" destOrd="0" parTransId="{72D4E7FB-323C-4E6A-A470-048C505D2C26}" sibTransId="{60DD064B-D4A4-46E3-AF5C-4BB343488197}"/>
    <dgm:cxn modelId="{06682BE9-81A4-4C8A-B431-457FE75CB584}" type="presOf" srcId="{6C5C2BD2-8E59-4CCF-987E-F93B3852DBF1}" destId="{DBF90FE9-DC6E-4940-9C4B-DB8C05600875}" srcOrd="0" destOrd="0" presId="urn:microsoft.com/office/officeart/2008/layout/PictureStrips"/>
    <dgm:cxn modelId="{091E28F5-8D0D-4F54-A886-BFB3F7390DF4}" type="presOf" srcId="{925A0914-2ED7-4207-A4A7-0E572B009DDD}" destId="{E269E9D2-8A07-4ED5-8081-364C48BFF2D0}" srcOrd="0" destOrd="0" presId="urn:microsoft.com/office/officeart/2008/layout/PictureStrips"/>
    <dgm:cxn modelId="{88553FF8-822E-4606-BB7F-C25CADAFB02A}" srcId="{399E28E3-B64E-4CDD-8159-5BCE20F4354C}" destId="{B9C61F78-CC46-4E51-BEDE-68B575C904A3}" srcOrd="4" destOrd="0" parTransId="{090A62F2-5385-454C-AB23-2E43313397F4}" sibTransId="{F9C1747F-F8BC-4BBF-AFAC-1E0E27116A5E}"/>
    <dgm:cxn modelId="{D4F83B9C-178D-42DB-A8CD-E847E40AA16C}" type="presParOf" srcId="{B2EE5A35-28B8-4578-8EE6-1885929C1141}" destId="{B33EFB4F-F22A-49E4-BD0A-E4EE727A81B5}" srcOrd="0" destOrd="0" presId="urn:microsoft.com/office/officeart/2008/layout/PictureStrips"/>
    <dgm:cxn modelId="{83EBD988-3A32-459F-A0D8-ABF2D00A15FC}" type="presParOf" srcId="{B33EFB4F-F22A-49E4-BD0A-E4EE727A81B5}" destId="{FFEE9772-F084-4BD6-B554-D08C9FBE8991}" srcOrd="0" destOrd="0" presId="urn:microsoft.com/office/officeart/2008/layout/PictureStrips"/>
    <dgm:cxn modelId="{FEC3F78E-BA05-49FF-BA3E-1A8D377CF490}" type="presParOf" srcId="{B33EFB4F-F22A-49E4-BD0A-E4EE727A81B5}" destId="{67A9DC49-99CF-467F-96BB-3419343DD843}" srcOrd="1" destOrd="0" presId="urn:microsoft.com/office/officeart/2008/layout/PictureStrips"/>
    <dgm:cxn modelId="{99DF65F2-CC8B-4A65-B5B5-9718A4E5EF96}" type="presParOf" srcId="{B2EE5A35-28B8-4578-8EE6-1885929C1141}" destId="{02067F7F-F873-4D41-AB86-15FCF536B452}" srcOrd="1" destOrd="0" presId="urn:microsoft.com/office/officeart/2008/layout/PictureStrips"/>
    <dgm:cxn modelId="{5E716EC3-FD64-4D4C-9BE4-0FF7BD3E43D1}" type="presParOf" srcId="{B2EE5A35-28B8-4578-8EE6-1885929C1141}" destId="{54EA989D-91C9-490F-9D78-E463FB6AB01C}" srcOrd="2" destOrd="0" presId="urn:microsoft.com/office/officeart/2008/layout/PictureStrips"/>
    <dgm:cxn modelId="{D279E308-3985-4FDF-AE27-C0C89FBCD35D}" type="presParOf" srcId="{54EA989D-91C9-490F-9D78-E463FB6AB01C}" destId="{D54ED99F-ADC7-401E-A8CB-F1A1068BFC15}" srcOrd="0" destOrd="0" presId="urn:microsoft.com/office/officeart/2008/layout/PictureStrips"/>
    <dgm:cxn modelId="{D1AF1813-6EC9-440A-A7DA-2072131B0A52}" type="presParOf" srcId="{54EA989D-91C9-490F-9D78-E463FB6AB01C}" destId="{2B2DB59E-DDE5-4A73-8D63-87DD6F1EBF64}" srcOrd="1" destOrd="0" presId="urn:microsoft.com/office/officeart/2008/layout/PictureStrips"/>
    <dgm:cxn modelId="{B1603D44-BF27-48B5-8BE8-76828ADCAC3C}" type="presParOf" srcId="{B2EE5A35-28B8-4578-8EE6-1885929C1141}" destId="{0730EE5B-9A6F-4058-AEEA-536D32992747}" srcOrd="3" destOrd="0" presId="urn:microsoft.com/office/officeart/2008/layout/PictureStrips"/>
    <dgm:cxn modelId="{605E7943-8398-4CE5-96C3-4FBD6478F698}" type="presParOf" srcId="{B2EE5A35-28B8-4578-8EE6-1885929C1141}" destId="{1DD7911B-2B26-4EEE-8A26-F9C86F4050A6}" srcOrd="4" destOrd="0" presId="urn:microsoft.com/office/officeart/2008/layout/PictureStrips"/>
    <dgm:cxn modelId="{EC63E7C4-10F8-4069-9631-5A14A1CF17BD}" type="presParOf" srcId="{1DD7911B-2B26-4EEE-8A26-F9C86F4050A6}" destId="{DBF90FE9-DC6E-4940-9C4B-DB8C05600875}" srcOrd="0" destOrd="0" presId="urn:microsoft.com/office/officeart/2008/layout/PictureStrips"/>
    <dgm:cxn modelId="{431EA56D-5DCD-4F2D-B7D5-64961A9E1759}" type="presParOf" srcId="{1DD7911B-2B26-4EEE-8A26-F9C86F4050A6}" destId="{6FBC32E7-F941-400D-A826-97CDA2C34FDF}" srcOrd="1" destOrd="0" presId="urn:microsoft.com/office/officeart/2008/layout/PictureStrips"/>
    <dgm:cxn modelId="{EA876ACE-6F40-4212-BE2D-2751D98782DB}" type="presParOf" srcId="{B2EE5A35-28B8-4578-8EE6-1885929C1141}" destId="{1C20C40B-3AF7-4FFD-A8CF-A7372D01E33A}" srcOrd="5" destOrd="0" presId="urn:microsoft.com/office/officeart/2008/layout/PictureStrips"/>
    <dgm:cxn modelId="{F138B2E3-633C-4C68-A0D9-24759CCD5CAB}" type="presParOf" srcId="{B2EE5A35-28B8-4578-8EE6-1885929C1141}" destId="{88FA015E-4A2F-4955-9DF1-48BB5BBA300F}" srcOrd="6" destOrd="0" presId="urn:microsoft.com/office/officeart/2008/layout/PictureStrips"/>
    <dgm:cxn modelId="{058EF34F-C843-4608-BE28-2DFBF32286BC}" type="presParOf" srcId="{88FA015E-4A2F-4955-9DF1-48BB5BBA300F}" destId="{435BFA72-D023-460C-A5C3-D043796DCA5C}" srcOrd="0" destOrd="0" presId="urn:microsoft.com/office/officeart/2008/layout/PictureStrips"/>
    <dgm:cxn modelId="{55538058-C561-4E9E-BCA4-ADC3AE1AE527}" type="presParOf" srcId="{88FA015E-4A2F-4955-9DF1-48BB5BBA300F}" destId="{9E4701B1-0C2E-4B6F-B279-E73B2AA0AFB1}" srcOrd="1" destOrd="0" presId="urn:microsoft.com/office/officeart/2008/layout/PictureStrips"/>
    <dgm:cxn modelId="{3DDCB14E-A851-438B-A203-5F308631C68D}" type="presParOf" srcId="{B2EE5A35-28B8-4578-8EE6-1885929C1141}" destId="{82A42ABC-CB29-42BE-A866-F5B31DC2C126}" srcOrd="7" destOrd="0" presId="urn:microsoft.com/office/officeart/2008/layout/PictureStrips"/>
    <dgm:cxn modelId="{A44746DB-8BAC-4802-A6CF-1A59E0D7F2E5}" type="presParOf" srcId="{B2EE5A35-28B8-4578-8EE6-1885929C1141}" destId="{8BA282F4-4856-4635-A9DA-A5F7ABE1AE46}" srcOrd="8" destOrd="0" presId="urn:microsoft.com/office/officeart/2008/layout/PictureStrips"/>
    <dgm:cxn modelId="{165ED86A-B2C2-4732-99E4-28187BA2FE85}" type="presParOf" srcId="{8BA282F4-4856-4635-A9DA-A5F7ABE1AE46}" destId="{E641A57E-68D1-4E38-AD43-896370264C8D}" srcOrd="0" destOrd="0" presId="urn:microsoft.com/office/officeart/2008/layout/PictureStrips"/>
    <dgm:cxn modelId="{B1B96849-37FD-46C1-86D4-F4C0B08A6650}" type="presParOf" srcId="{8BA282F4-4856-4635-A9DA-A5F7ABE1AE46}" destId="{FDA94271-9430-427F-880A-474E2C4F63E2}" srcOrd="1" destOrd="0" presId="urn:microsoft.com/office/officeart/2008/layout/PictureStrips"/>
    <dgm:cxn modelId="{034C533D-39A9-45C5-9B77-B97B4AAFC7F8}" type="presParOf" srcId="{B2EE5A35-28B8-4578-8EE6-1885929C1141}" destId="{566DAAF1-05BD-4642-AA32-BC3B4CBA62E8}" srcOrd="9" destOrd="0" presId="urn:microsoft.com/office/officeart/2008/layout/PictureStrips"/>
    <dgm:cxn modelId="{6D1CB8A3-AB89-41AE-BD1A-4583E6C56A4F}" type="presParOf" srcId="{B2EE5A35-28B8-4578-8EE6-1885929C1141}" destId="{E9631C2D-47DD-4ECE-BBF4-9793B2CD7938}" srcOrd="10" destOrd="0" presId="urn:microsoft.com/office/officeart/2008/layout/PictureStrips"/>
    <dgm:cxn modelId="{CE26495F-606B-49B0-B1B2-1927CAFACC35}" type="presParOf" srcId="{E9631C2D-47DD-4ECE-BBF4-9793B2CD7938}" destId="{E269E9D2-8A07-4ED5-8081-364C48BFF2D0}" srcOrd="0" destOrd="0" presId="urn:microsoft.com/office/officeart/2008/layout/PictureStrips"/>
    <dgm:cxn modelId="{113254E4-468A-43ED-94DB-1F722D1B52C3}" type="presParOf" srcId="{E9631C2D-47DD-4ECE-BBF4-9793B2CD7938}" destId="{0D51D261-5799-490F-9BC6-5D0E2E251C7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13B3ECB-4EAD-4EE3-90EC-ECA8502F9EDE}" type="doc">
      <dgm:prSet loTypeId="urn:microsoft.com/office/officeart/2005/8/layout/hList1" loCatId="list" qsTypeId="urn:microsoft.com/office/officeart/2005/8/quickstyle/simple1" qsCatId="simple" csTypeId="urn:microsoft.com/office/officeart/2005/8/colors/accent1_1" csCatId="accent1" phldr="1"/>
      <dgm:spPr/>
      <dgm:t>
        <a:bodyPr/>
        <a:lstStyle/>
        <a:p>
          <a:endParaRPr lang="en-US"/>
        </a:p>
      </dgm:t>
    </dgm:pt>
    <dgm:pt modelId="{E336F760-AC30-4701-A5EA-E155C60A943C}">
      <dgm:prSet phldrT="[Text]" custT="1"/>
      <dgm:spPr>
        <a:solidFill>
          <a:schemeClr val="accent3">
            <a:lumMod val="20000"/>
            <a:lumOff val="80000"/>
          </a:schemeClr>
        </a:solidFill>
      </dgm:spPr>
      <dgm:t>
        <a:bodyPr/>
        <a:lstStyle/>
        <a:p>
          <a:pPr algn="l"/>
          <a:r>
            <a:rPr lang="en-US" sz="3200" b="1" dirty="0"/>
            <a:t>Families</a:t>
          </a:r>
        </a:p>
      </dgm:t>
    </dgm:pt>
    <dgm:pt modelId="{7AE90F70-D157-4BB4-9DB0-5BBCB5F215FB}" type="parTrans" cxnId="{78A1EDDB-F11E-4C3A-8237-4336275AF1CA}">
      <dgm:prSet/>
      <dgm:spPr/>
      <dgm:t>
        <a:bodyPr/>
        <a:lstStyle/>
        <a:p>
          <a:endParaRPr lang="en-US"/>
        </a:p>
      </dgm:t>
    </dgm:pt>
    <dgm:pt modelId="{7F3D3C83-95BA-46EA-87DA-8AF42D02D754}" type="sibTrans" cxnId="{78A1EDDB-F11E-4C3A-8237-4336275AF1CA}">
      <dgm:prSet/>
      <dgm:spPr/>
      <dgm:t>
        <a:bodyPr/>
        <a:lstStyle/>
        <a:p>
          <a:endParaRPr lang="en-US"/>
        </a:p>
      </dgm:t>
    </dgm:pt>
    <dgm:pt modelId="{EFAE4B51-D27C-4DD4-B47C-56B080740B3F}">
      <dgm:prSet phldrT="[Text]"/>
      <dgm:spPr>
        <a:solidFill>
          <a:srgbClr val="DDFFEF">
            <a:alpha val="89804"/>
          </a:srgbClr>
        </a:solidFill>
      </dgm:spPr>
      <dgm:t>
        <a:bodyPr/>
        <a:lstStyle/>
        <a:p>
          <a:pPr>
            <a:spcAft>
              <a:spcPts val="600"/>
            </a:spcAft>
          </a:pPr>
          <a:r>
            <a:rPr lang="en-US" altLang="en-US" b="1" dirty="0">
              <a:solidFill>
                <a:schemeClr val="accent2"/>
              </a:solidFill>
              <a:latin typeface="+mn-lt"/>
              <a:cs typeface="Calibri" panose="020F0502020204030204" pitchFamily="34" charset="0"/>
            </a:rPr>
            <a:t>Educational background</a:t>
          </a:r>
          <a:endParaRPr lang="en-US" b="1" dirty="0">
            <a:solidFill>
              <a:schemeClr val="accent2"/>
            </a:solidFill>
            <a:latin typeface="+mn-lt"/>
            <a:cs typeface="Calibri" panose="020F0502020204030204" pitchFamily="34" charset="0"/>
          </a:endParaRPr>
        </a:p>
      </dgm:t>
      <dgm:extLst>
        <a:ext uri="{E40237B7-FDA0-4F09-8148-C483321AD2D9}">
          <dgm14:cNvPr xmlns:dgm14="http://schemas.microsoft.com/office/drawing/2010/diagram" id="0" name="" descr="FAMILIES:&#10;Educational background&#10;Socioeconomic status &#10;Cultural differences&#10;Time constraints&#10;Feelings of helplessness&#10;&#10;SCHOOLS:&#10;"/>
        </a:ext>
      </dgm:extLst>
    </dgm:pt>
    <dgm:pt modelId="{57FE6373-E3A2-420C-A82A-FEBBD6994410}" type="parTrans" cxnId="{0F14D1BA-80F4-4F54-A3E6-F66A30899C1B}">
      <dgm:prSet/>
      <dgm:spPr/>
      <dgm:t>
        <a:bodyPr/>
        <a:lstStyle/>
        <a:p>
          <a:endParaRPr lang="en-US"/>
        </a:p>
      </dgm:t>
    </dgm:pt>
    <dgm:pt modelId="{CE94AFB6-1072-48A4-919E-1C84DE7BAB88}" type="sibTrans" cxnId="{0F14D1BA-80F4-4F54-A3E6-F66A30899C1B}">
      <dgm:prSet/>
      <dgm:spPr/>
      <dgm:t>
        <a:bodyPr/>
        <a:lstStyle/>
        <a:p>
          <a:endParaRPr lang="en-US"/>
        </a:p>
      </dgm:t>
    </dgm:pt>
    <dgm:pt modelId="{6456811A-F0BF-4C8D-ABA3-05DE09A91186}">
      <dgm:prSet phldrT="[Text]" custT="1"/>
      <dgm:spPr>
        <a:solidFill>
          <a:schemeClr val="accent3">
            <a:lumMod val="20000"/>
            <a:lumOff val="80000"/>
          </a:schemeClr>
        </a:solidFill>
      </dgm:spPr>
      <dgm:t>
        <a:bodyPr/>
        <a:lstStyle/>
        <a:p>
          <a:pPr algn="l"/>
          <a:r>
            <a:rPr lang="en-US" sz="3200" b="1" dirty="0"/>
            <a:t>Schools</a:t>
          </a:r>
        </a:p>
      </dgm:t>
    </dgm:pt>
    <dgm:pt modelId="{57C312E1-09AC-4FF6-9BC5-3ECCBFAB42D1}" type="parTrans" cxnId="{7162F017-B608-4939-B1DD-5BD451E68812}">
      <dgm:prSet/>
      <dgm:spPr/>
      <dgm:t>
        <a:bodyPr/>
        <a:lstStyle/>
        <a:p>
          <a:endParaRPr lang="en-US"/>
        </a:p>
      </dgm:t>
    </dgm:pt>
    <dgm:pt modelId="{5389898A-C372-4400-8434-81FBCDC5A10E}" type="sibTrans" cxnId="{7162F017-B608-4939-B1DD-5BD451E68812}">
      <dgm:prSet/>
      <dgm:spPr/>
      <dgm:t>
        <a:bodyPr/>
        <a:lstStyle/>
        <a:p>
          <a:endParaRPr lang="en-US"/>
        </a:p>
      </dgm:t>
    </dgm:pt>
    <dgm:pt modelId="{0E825C88-4D87-434E-99BF-A56B10845271}">
      <dgm:prSet phldrT="[Text]"/>
      <dgm:spPr>
        <a:solidFill>
          <a:srgbClr val="DDFFEF">
            <a:alpha val="90000"/>
          </a:srgbClr>
        </a:solidFill>
      </dgm:spPr>
      <dgm:t>
        <a:bodyPr/>
        <a:lstStyle/>
        <a:p>
          <a:pPr>
            <a:spcAft>
              <a:spcPts val="1200"/>
            </a:spcAft>
          </a:pPr>
          <a:r>
            <a:rPr lang="en-US" altLang="en-US" b="1" dirty="0">
              <a:solidFill>
                <a:schemeClr val="accent2"/>
              </a:solidFill>
              <a:latin typeface="+mn-lt"/>
              <a:cs typeface="Calibri" panose="020F0502020204030204" pitchFamily="34" charset="0"/>
            </a:rPr>
            <a:t>Funding</a:t>
          </a:r>
          <a:endParaRPr lang="en-US" b="1" dirty="0">
            <a:solidFill>
              <a:schemeClr val="accent2"/>
            </a:solidFill>
            <a:latin typeface="+mn-lt"/>
            <a:cs typeface="Calibri" panose="020F0502020204030204" pitchFamily="34" charset="0"/>
          </a:endParaRPr>
        </a:p>
      </dgm:t>
    </dgm:pt>
    <dgm:pt modelId="{0D110A3D-D30D-41A8-8482-2B178777B598}" type="parTrans" cxnId="{38660677-DDE7-4A97-A41E-F66495DED6B5}">
      <dgm:prSet/>
      <dgm:spPr/>
      <dgm:t>
        <a:bodyPr/>
        <a:lstStyle/>
        <a:p>
          <a:endParaRPr lang="en-US"/>
        </a:p>
      </dgm:t>
    </dgm:pt>
    <dgm:pt modelId="{FD935F21-C5CD-47A4-A556-78664A3D9984}" type="sibTrans" cxnId="{38660677-DDE7-4A97-A41E-F66495DED6B5}">
      <dgm:prSet/>
      <dgm:spPr/>
      <dgm:t>
        <a:bodyPr/>
        <a:lstStyle/>
        <a:p>
          <a:endParaRPr lang="en-US"/>
        </a:p>
      </dgm:t>
    </dgm:pt>
    <dgm:pt modelId="{DB54AF87-4405-4F3C-B7E0-7A212FAA449E}">
      <dgm:prSet/>
      <dgm:spPr>
        <a:solidFill>
          <a:srgbClr val="DDFFEF">
            <a:alpha val="89804"/>
          </a:srgbClr>
        </a:solidFill>
      </dgm:spPr>
      <dgm:t>
        <a:bodyPr/>
        <a:lstStyle/>
        <a:p>
          <a:pPr>
            <a:spcAft>
              <a:spcPts val="600"/>
            </a:spcAft>
          </a:pPr>
          <a:r>
            <a:rPr lang="en-US" altLang="en-US" b="1" dirty="0">
              <a:solidFill>
                <a:schemeClr val="accent2"/>
              </a:solidFill>
              <a:latin typeface="+mn-lt"/>
              <a:cs typeface="Calibri" panose="020F0502020204030204" pitchFamily="34" charset="0"/>
            </a:rPr>
            <a:t>Socioeconomic status </a:t>
          </a:r>
        </a:p>
      </dgm:t>
    </dgm:pt>
    <dgm:pt modelId="{028439C6-E643-4C65-BFFB-207605A79341}" type="parTrans" cxnId="{7ACD44E8-259D-4D61-930F-3D24D68E34A7}">
      <dgm:prSet/>
      <dgm:spPr/>
      <dgm:t>
        <a:bodyPr/>
        <a:lstStyle/>
        <a:p>
          <a:endParaRPr lang="en-US"/>
        </a:p>
      </dgm:t>
    </dgm:pt>
    <dgm:pt modelId="{9C60D366-9E67-44B2-A3F1-E92072C9C290}" type="sibTrans" cxnId="{7ACD44E8-259D-4D61-930F-3D24D68E34A7}">
      <dgm:prSet/>
      <dgm:spPr/>
      <dgm:t>
        <a:bodyPr/>
        <a:lstStyle/>
        <a:p>
          <a:endParaRPr lang="en-US"/>
        </a:p>
      </dgm:t>
    </dgm:pt>
    <dgm:pt modelId="{694C0DBC-6E34-411E-89D8-9805A8B6A5BB}">
      <dgm:prSet/>
      <dgm:spPr>
        <a:solidFill>
          <a:srgbClr val="DDFFEF">
            <a:alpha val="89804"/>
          </a:srgbClr>
        </a:solidFill>
      </dgm:spPr>
      <dgm:t>
        <a:bodyPr/>
        <a:lstStyle/>
        <a:p>
          <a:pPr>
            <a:spcAft>
              <a:spcPts val="600"/>
            </a:spcAft>
          </a:pPr>
          <a:r>
            <a:rPr lang="en-US" altLang="en-US" b="1" dirty="0">
              <a:solidFill>
                <a:schemeClr val="accent2"/>
              </a:solidFill>
              <a:latin typeface="+mn-lt"/>
              <a:cs typeface="Calibri" panose="020F0502020204030204" pitchFamily="34" charset="0"/>
            </a:rPr>
            <a:t>Cultural differences</a:t>
          </a:r>
        </a:p>
      </dgm:t>
    </dgm:pt>
    <dgm:pt modelId="{FC519F54-6C9A-4AB9-9A13-93E75EF14762}" type="parTrans" cxnId="{5A830AFC-B73D-4446-AA28-CECF41E771CF}">
      <dgm:prSet/>
      <dgm:spPr/>
      <dgm:t>
        <a:bodyPr/>
        <a:lstStyle/>
        <a:p>
          <a:endParaRPr lang="en-US"/>
        </a:p>
      </dgm:t>
    </dgm:pt>
    <dgm:pt modelId="{0C12BD00-C6C0-4091-8D6D-779298306664}" type="sibTrans" cxnId="{5A830AFC-B73D-4446-AA28-CECF41E771CF}">
      <dgm:prSet/>
      <dgm:spPr/>
      <dgm:t>
        <a:bodyPr/>
        <a:lstStyle/>
        <a:p>
          <a:endParaRPr lang="en-US"/>
        </a:p>
      </dgm:t>
    </dgm:pt>
    <dgm:pt modelId="{E48AF6EA-3204-41B8-B9FD-CB52377F8782}">
      <dgm:prSet/>
      <dgm:spPr>
        <a:solidFill>
          <a:srgbClr val="DDFFEF">
            <a:alpha val="90000"/>
          </a:srgbClr>
        </a:solidFill>
      </dgm:spPr>
      <dgm:t>
        <a:bodyPr/>
        <a:lstStyle/>
        <a:p>
          <a:pPr>
            <a:spcAft>
              <a:spcPts val="1200"/>
            </a:spcAft>
          </a:pPr>
          <a:r>
            <a:rPr lang="en-US" altLang="en-US" b="1" dirty="0">
              <a:solidFill>
                <a:schemeClr val="accent2"/>
              </a:solidFill>
              <a:latin typeface="+mn-lt"/>
              <a:cs typeface="Calibri" panose="020F0502020204030204" pitchFamily="34" charset="0"/>
            </a:rPr>
            <a:t>Training</a:t>
          </a:r>
        </a:p>
      </dgm:t>
    </dgm:pt>
    <dgm:pt modelId="{8E1972A3-299D-4F34-9575-F2F88C2D6651}" type="parTrans" cxnId="{79BF30BA-2062-40D5-9306-9F16D17CB486}">
      <dgm:prSet/>
      <dgm:spPr/>
      <dgm:t>
        <a:bodyPr/>
        <a:lstStyle/>
        <a:p>
          <a:endParaRPr lang="en-US"/>
        </a:p>
      </dgm:t>
    </dgm:pt>
    <dgm:pt modelId="{D2894B98-ED82-4D20-A518-A7E7454DFFB2}" type="sibTrans" cxnId="{79BF30BA-2062-40D5-9306-9F16D17CB486}">
      <dgm:prSet/>
      <dgm:spPr/>
      <dgm:t>
        <a:bodyPr/>
        <a:lstStyle/>
        <a:p>
          <a:endParaRPr lang="en-US"/>
        </a:p>
      </dgm:t>
    </dgm:pt>
    <dgm:pt modelId="{FD2C37A2-9F0A-4A9E-9F9D-CB2ECEE8FBED}">
      <dgm:prSet/>
      <dgm:spPr>
        <a:solidFill>
          <a:srgbClr val="DDFFEF">
            <a:alpha val="90000"/>
          </a:srgbClr>
        </a:solidFill>
      </dgm:spPr>
      <dgm:t>
        <a:bodyPr/>
        <a:lstStyle/>
        <a:p>
          <a:pPr>
            <a:spcAft>
              <a:spcPts val="1200"/>
            </a:spcAft>
          </a:pPr>
          <a:r>
            <a:rPr lang="en-US" altLang="en-US" b="1" dirty="0">
              <a:solidFill>
                <a:schemeClr val="accent2"/>
              </a:solidFill>
              <a:latin typeface="+mn-lt"/>
              <a:cs typeface="Calibri" panose="020F0502020204030204" pitchFamily="34" charset="0"/>
            </a:rPr>
            <a:t>Time constraints</a:t>
          </a:r>
        </a:p>
      </dgm:t>
    </dgm:pt>
    <dgm:pt modelId="{EA8FF12F-0F83-40E2-B4A4-2AA723AFDA8D}" type="parTrans" cxnId="{FBE058DE-BE88-40D2-8F81-DE0D746F1F45}">
      <dgm:prSet/>
      <dgm:spPr/>
      <dgm:t>
        <a:bodyPr/>
        <a:lstStyle/>
        <a:p>
          <a:endParaRPr lang="en-US"/>
        </a:p>
      </dgm:t>
    </dgm:pt>
    <dgm:pt modelId="{9C178286-E31A-4D8E-A5F3-719CC03008F4}" type="sibTrans" cxnId="{FBE058DE-BE88-40D2-8F81-DE0D746F1F45}">
      <dgm:prSet/>
      <dgm:spPr/>
      <dgm:t>
        <a:bodyPr/>
        <a:lstStyle/>
        <a:p>
          <a:endParaRPr lang="en-US"/>
        </a:p>
      </dgm:t>
    </dgm:pt>
    <dgm:pt modelId="{CF260B9A-F7A4-4700-B8D4-C565A3588A6B}">
      <dgm:prSet/>
      <dgm:spPr>
        <a:solidFill>
          <a:srgbClr val="DDFFEF">
            <a:alpha val="90000"/>
          </a:srgbClr>
        </a:solidFill>
      </dgm:spPr>
      <dgm:t>
        <a:bodyPr/>
        <a:lstStyle/>
        <a:p>
          <a:pPr>
            <a:spcAft>
              <a:spcPts val="1200"/>
            </a:spcAft>
          </a:pPr>
          <a:r>
            <a:rPr lang="en-US" altLang="en-US" b="1" dirty="0">
              <a:solidFill>
                <a:schemeClr val="accent2"/>
              </a:solidFill>
              <a:latin typeface="+mn-lt"/>
              <a:cs typeface="Calibri" panose="020F0502020204030204" pitchFamily="34" charset="0"/>
            </a:rPr>
            <a:t>Communication</a:t>
          </a:r>
        </a:p>
      </dgm:t>
    </dgm:pt>
    <dgm:pt modelId="{F552EEF9-852A-43FA-94D7-B8349D85196C}" type="parTrans" cxnId="{FAC5DD87-0D36-4D8F-8ADC-5D77491E4E96}">
      <dgm:prSet/>
      <dgm:spPr/>
      <dgm:t>
        <a:bodyPr/>
        <a:lstStyle/>
        <a:p>
          <a:endParaRPr lang="en-US"/>
        </a:p>
      </dgm:t>
    </dgm:pt>
    <dgm:pt modelId="{19C3D468-F398-4476-81B6-2E79B73004D9}" type="sibTrans" cxnId="{FAC5DD87-0D36-4D8F-8ADC-5D77491E4E96}">
      <dgm:prSet/>
      <dgm:spPr/>
      <dgm:t>
        <a:bodyPr/>
        <a:lstStyle/>
        <a:p>
          <a:endParaRPr lang="en-US"/>
        </a:p>
      </dgm:t>
    </dgm:pt>
    <dgm:pt modelId="{C06A961E-DB09-410F-8440-52951802043B}">
      <dgm:prSet/>
      <dgm:spPr>
        <a:solidFill>
          <a:srgbClr val="DDFFEF">
            <a:alpha val="90000"/>
          </a:srgbClr>
        </a:solidFill>
      </dgm:spPr>
      <dgm:t>
        <a:bodyPr/>
        <a:lstStyle/>
        <a:p>
          <a:pPr>
            <a:spcAft>
              <a:spcPts val="1200"/>
            </a:spcAft>
          </a:pPr>
          <a:r>
            <a:rPr lang="en-US" altLang="en-US" b="1" dirty="0">
              <a:solidFill>
                <a:schemeClr val="accent2"/>
              </a:solidFill>
              <a:latin typeface="+mn-lt"/>
              <a:cs typeface="Calibri" panose="020F0502020204030204" pitchFamily="34" charset="0"/>
            </a:rPr>
            <a:t>Stereotyping</a:t>
          </a:r>
        </a:p>
      </dgm:t>
    </dgm:pt>
    <dgm:pt modelId="{2A44675C-7AD8-494A-8C43-34DA2F1B4D90}" type="parTrans" cxnId="{DCCFD020-8283-45E7-9D35-445FEC972CE7}">
      <dgm:prSet/>
      <dgm:spPr/>
      <dgm:t>
        <a:bodyPr/>
        <a:lstStyle/>
        <a:p>
          <a:endParaRPr lang="en-US"/>
        </a:p>
      </dgm:t>
    </dgm:pt>
    <dgm:pt modelId="{C5BCF179-5E09-4DB2-9726-050DD7EBAFA4}" type="sibTrans" cxnId="{DCCFD020-8283-45E7-9D35-445FEC972CE7}">
      <dgm:prSet/>
      <dgm:spPr/>
      <dgm:t>
        <a:bodyPr/>
        <a:lstStyle/>
        <a:p>
          <a:endParaRPr lang="en-US"/>
        </a:p>
      </dgm:t>
    </dgm:pt>
    <dgm:pt modelId="{350ABE51-3785-4C60-9E9A-1325C0ACC316}">
      <dgm:prSet/>
      <dgm:spPr>
        <a:solidFill>
          <a:srgbClr val="DDFFEF">
            <a:alpha val="89804"/>
          </a:srgbClr>
        </a:solidFill>
      </dgm:spPr>
      <dgm:t>
        <a:bodyPr/>
        <a:lstStyle/>
        <a:p>
          <a:pPr>
            <a:spcAft>
              <a:spcPts val="600"/>
            </a:spcAft>
          </a:pPr>
          <a:r>
            <a:rPr lang="en-US" altLang="en-US" b="1" dirty="0">
              <a:solidFill>
                <a:schemeClr val="accent2"/>
              </a:solidFill>
              <a:latin typeface="+mn-lt"/>
              <a:cs typeface="Calibri" panose="020F0502020204030204" pitchFamily="34" charset="0"/>
            </a:rPr>
            <a:t>Time constraints</a:t>
          </a:r>
        </a:p>
      </dgm:t>
    </dgm:pt>
    <dgm:pt modelId="{64DD3918-E48A-4AA1-A002-C74F3EFB522B}" type="parTrans" cxnId="{E58E569F-5FAA-4324-BF5F-8701AF420DBB}">
      <dgm:prSet/>
      <dgm:spPr/>
      <dgm:t>
        <a:bodyPr/>
        <a:lstStyle/>
        <a:p>
          <a:endParaRPr lang="en-US"/>
        </a:p>
      </dgm:t>
    </dgm:pt>
    <dgm:pt modelId="{46DD1D15-7732-4D72-A8A2-51F995BF4CB7}" type="sibTrans" cxnId="{E58E569F-5FAA-4324-BF5F-8701AF420DBB}">
      <dgm:prSet/>
      <dgm:spPr/>
      <dgm:t>
        <a:bodyPr/>
        <a:lstStyle/>
        <a:p>
          <a:endParaRPr lang="en-US"/>
        </a:p>
      </dgm:t>
    </dgm:pt>
    <dgm:pt modelId="{EA12326E-92EE-4EE5-BDEF-9EC31C407DC7}">
      <dgm:prSet/>
      <dgm:spPr>
        <a:solidFill>
          <a:srgbClr val="DDFFEF">
            <a:alpha val="89804"/>
          </a:srgbClr>
        </a:solidFill>
      </dgm:spPr>
      <dgm:t>
        <a:bodyPr/>
        <a:lstStyle/>
        <a:p>
          <a:pPr>
            <a:spcAft>
              <a:spcPts val="600"/>
            </a:spcAft>
          </a:pPr>
          <a:r>
            <a:rPr lang="en-US" altLang="en-US" b="1" dirty="0">
              <a:solidFill>
                <a:schemeClr val="accent2"/>
              </a:solidFill>
              <a:latin typeface="+mn-lt"/>
              <a:cs typeface="Calibri" panose="020F0502020204030204" pitchFamily="34" charset="0"/>
            </a:rPr>
            <a:t>Feelings of helplessness</a:t>
          </a:r>
        </a:p>
      </dgm:t>
    </dgm:pt>
    <dgm:pt modelId="{AD5D2CE6-EFF9-4B24-B090-9F9ADE244207}" type="parTrans" cxnId="{FCEB4087-A607-417D-9521-DEC74DDA8051}">
      <dgm:prSet/>
      <dgm:spPr/>
      <dgm:t>
        <a:bodyPr/>
        <a:lstStyle/>
        <a:p>
          <a:endParaRPr lang="en-US"/>
        </a:p>
      </dgm:t>
    </dgm:pt>
    <dgm:pt modelId="{D2BF82EB-499E-4E7B-A01C-3D6CB772DD9E}" type="sibTrans" cxnId="{FCEB4087-A607-417D-9521-DEC74DDA8051}">
      <dgm:prSet/>
      <dgm:spPr/>
      <dgm:t>
        <a:bodyPr/>
        <a:lstStyle/>
        <a:p>
          <a:endParaRPr lang="en-US"/>
        </a:p>
      </dgm:t>
    </dgm:pt>
    <dgm:pt modelId="{E2BA07D7-4155-41FD-B937-34FAE043B4F5}" type="pres">
      <dgm:prSet presAssocID="{313B3ECB-4EAD-4EE3-90EC-ECA8502F9EDE}" presName="Name0" presStyleCnt="0">
        <dgm:presLayoutVars>
          <dgm:dir/>
          <dgm:animLvl val="lvl"/>
          <dgm:resizeHandles val="exact"/>
        </dgm:presLayoutVars>
      </dgm:prSet>
      <dgm:spPr/>
    </dgm:pt>
    <dgm:pt modelId="{D55CF9DB-5466-42B1-A79C-563F8C694F39}" type="pres">
      <dgm:prSet presAssocID="{E336F760-AC30-4701-A5EA-E155C60A943C}" presName="composite" presStyleCnt="0"/>
      <dgm:spPr/>
    </dgm:pt>
    <dgm:pt modelId="{1AE62A85-A429-4435-AC44-FCF083277EB7}" type="pres">
      <dgm:prSet presAssocID="{E336F760-AC30-4701-A5EA-E155C60A943C}" presName="parTx" presStyleLbl="alignNode1" presStyleIdx="0" presStyleCnt="2">
        <dgm:presLayoutVars>
          <dgm:chMax val="0"/>
          <dgm:chPref val="0"/>
          <dgm:bulletEnabled val="1"/>
        </dgm:presLayoutVars>
      </dgm:prSet>
      <dgm:spPr/>
    </dgm:pt>
    <dgm:pt modelId="{553C8985-C5C6-43FD-8B0C-1E3C68494B1F}" type="pres">
      <dgm:prSet presAssocID="{E336F760-AC30-4701-A5EA-E155C60A943C}" presName="desTx" presStyleLbl="alignAccFollowNode1" presStyleIdx="0" presStyleCnt="2">
        <dgm:presLayoutVars>
          <dgm:bulletEnabled val="1"/>
        </dgm:presLayoutVars>
      </dgm:prSet>
      <dgm:spPr/>
    </dgm:pt>
    <dgm:pt modelId="{807DF79B-0A3C-48C7-B3F5-49433558B59B}" type="pres">
      <dgm:prSet presAssocID="{7F3D3C83-95BA-46EA-87DA-8AF42D02D754}" presName="space" presStyleCnt="0"/>
      <dgm:spPr/>
    </dgm:pt>
    <dgm:pt modelId="{D9EED115-50DA-474D-BF7D-D507784AE643}" type="pres">
      <dgm:prSet presAssocID="{6456811A-F0BF-4C8D-ABA3-05DE09A91186}" presName="composite" presStyleCnt="0"/>
      <dgm:spPr/>
    </dgm:pt>
    <dgm:pt modelId="{01FFD7D1-E442-465C-9880-59A1AEA78DBD}" type="pres">
      <dgm:prSet presAssocID="{6456811A-F0BF-4C8D-ABA3-05DE09A91186}" presName="parTx" presStyleLbl="alignNode1" presStyleIdx="1" presStyleCnt="2">
        <dgm:presLayoutVars>
          <dgm:chMax val="0"/>
          <dgm:chPref val="0"/>
          <dgm:bulletEnabled val="1"/>
        </dgm:presLayoutVars>
      </dgm:prSet>
      <dgm:spPr/>
    </dgm:pt>
    <dgm:pt modelId="{F07DD313-B940-4FD2-9605-831A5EAE1F41}" type="pres">
      <dgm:prSet presAssocID="{6456811A-F0BF-4C8D-ABA3-05DE09A91186}" presName="desTx" presStyleLbl="alignAccFollowNode1" presStyleIdx="1" presStyleCnt="2">
        <dgm:presLayoutVars>
          <dgm:bulletEnabled val="1"/>
        </dgm:presLayoutVars>
      </dgm:prSet>
      <dgm:spPr/>
    </dgm:pt>
  </dgm:ptLst>
  <dgm:cxnLst>
    <dgm:cxn modelId="{0FD81A03-690E-48B6-B526-8F9B70527C97}" type="presOf" srcId="{FD2C37A2-9F0A-4A9E-9F9D-CB2ECEE8FBED}" destId="{F07DD313-B940-4FD2-9605-831A5EAE1F41}" srcOrd="0" destOrd="2" presId="urn:microsoft.com/office/officeart/2005/8/layout/hList1"/>
    <dgm:cxn modelId="{544C9A0B-2527-4A16-9BBA-C053B2A46100}" type="presOf" srcId="{E336F760-AC30-4701-A5EA-E155C60A943C}" destId="{1AE62A85-A429-4435-AC44-FCF083277EB7}" srcOrd="0" destOrd="0" presId="urn:microsoft.com/office/officeart/2005/8/layout/hList1"/>
    <dgm:cxn modelId="{C9B88C0C-1530-471B-89A7-ABBCD10508A1}" type="presOf" srcId="{313B3ECB-4EAD-4EE3-90EC-ECA8502F9EDE}" destId="{E2BA07D7-4155-41FD-B937-34FAE043B4F5}" srcOrd="0" destOrd="0" presId="urn:microsoft.com/office/officeart/2005/8/layout/hList1"/>
    <dgm:cxn modelId="{B2E2540F-DD88-4C5A-AE91-1034ABB7AEF2}" type="presOf" srcId="{E48AF6EA-3204-41B8-B9FD-CB52377F8782}" destId="{F07DD313-B940-4FD2-9605-831A5EAE1F41}" srcOrd="0" destOrd="1" presId="urn:microsoft.com/office/officeart/2005/8/layout/hList1"/>
    <dgm:cxn modelId="{1E000015-B1DD-4AFB-B7C4-2913A8F331DA}" type="presOf" srcId="{0E825C88-4D87-434E-99BF-A56B10845271}" destId="{F07DD313-B940-4FD2-9605-831A5EAE1F41}" srcOrd="0" destOrd="0" presId="urn:microsoft.com/office/officeart/2005/8/layout/hList1"/>
    <dgm:cxn modelId="{7162F017-B608-4939-B1DD-5BD451E68812}" srcId="{313B3ECB-4EAD-4EE3-90EC-ECA8502F9EDE}" destId="{6456811A-F0BF-4C8D-ABA3-05DE09A91186}" srcOrd="1" destOrd="0" parTransId="{57C312E1-09AC-4FF6-9BC5-3ECCBFAB42D1}" sibTransId="{5389898A-C372-4400-8434-81FBCDC5A10E}"/>
    <dgm:cxn modelId="{7900401F-E3C6-40F7-993C-1243D2CD549B}" type="presOf" srcId="{6456811A-F0BF-4C8D-ABA3-05DE09A91186}" destId="{01FFD7D1-E442-465C-9880-59A1AEA78DBD}" srcOrd="0" destOrd="0" presId="urn:microsoft.com/office/officeart/2005/8/layout/hList1"/>
    <dgm:cxn modelId="{DCCFD020-8283-45E7-9D35-445FEC972CE7}" srcId="{6456811A-F0BF-4C8D-ABA3-05DE09A91186}" destId="{C06A961E-DB09-410F-8440-52951802043B}" srcOrd="4" destOrd="0" parTransId="{2A44675C-7AD8-494A-8C43-34DA2F1B4D90}" sibTransId="{C5BCF179-5E09-4DB2-9726-050DD7EBAFA4}"/>
    <dgm:cxn modelId="{0D071F2A-C755-443A-A8F2-D005F2B38806}" type="presOf" srcId="{DB54AF87-4405-4F3C-B7E0-7A212FAA449E}" destId="{553C8985-C5C6-43FD-8B0C-1E3C68494B1F}" srcOrd="0" destOrd="1" presId="urn:microsoft.com/office/officeart/2005/8/layout/hList1"/>
    <dgm:cxn modelId="{6935243B-6838-4561-98FA-D48B0A49CDB5}" type="presOf" srcId="{694C0DBC-6E34-411E-89D8-9805A8B6A5BB}" destId="{553C8985-C5C6-43FD-8B0C-1E3C68494B1F}" srcOrd="0" destOrd="2" presId="urn:microsoft.com/office/officeart/2005/8/layout/hList1"/>
    <dgm:cxn modelId="{C60F676D-A9C1-466D-9E40-944B548820F1}" type="presOf" srcId="{C06A961E-DB09-410F-8440-52951802043B}" destId="{F07DD313-B940-4FD2-9605-831A5EAE1F41}" srcOrd="0" destOrd="4" presId="urn:microsoft.com/office/officeart/2005/8/layout/hList1"/>
    <dgm:cxn modelId="{6A2CC04E-DA77-4CCC-937C-3B74477C87C9}" type="presOf" srcId="{EFAE4B51-D27C-4DD4-B47C-56B080740B3F}" destId="{553C8985-C5C6-43FD-8B0C-1E3C68494B1F}" srcOrd="0" destOrd="0" presId="urn:microsoft.com/office/officeart/2005/8/layout/hList1"/>
    <dgm:cxn modelId="{38660677-DDE7-4A97-A41E-F66495DED6B5}" srcId="{6456811A-F0BF-4C8D-ABA3-05DE09A91186}" destId="{0E825C88-4D87-434E-99BF-A56B10845271}" srcOrd="0" destOrd="0" parTransId="{0D110A3D-D30D-41A8-8482-2B178777B598}" sibTransId="{FD935F21-C5CD-47A4-A556-78664A3D9984}"/>
    <dgm:cxn modelId="{FCEB4087-A607-417D-9521-DEC74DDA8051}" srcId="{E336F760-AC30-4701-A5EA-E155C60A943C}" destId="{EA12326E-92EE-4EE5-BDEF-9EC31C407DC7}" srcOrd="4" destOrd="0" parTransId="{AD5D2CE6-EFF9-4B24-B090-9F9ADE244207}" sibTransId="{D2BF82EB-499E-4E7B-A01C-3D6CB772DD9E}"/>
    <dgm:cxn modelId="{FAC5DD87-0D36-4D8F-8ADC-5D77491E4E96}" srcId="{6456811A-F0BF-4C8D-ABA3-05DE09A91186}" destId="{CF260B9A-F7A4-4700-B8D4-C565A3588A6B}" srcOrd="3" destOrd="0" parTransId="{F552EEF9-852A-43FA-94D7-B8349D85196C}" sibTransId="{19C3D468-F398-4476-81B6-2E79B73004D9}"/>
    <dgm:cxn modelId="{E481CC95-E07A-4468-9A48-4D4190B44376}" type="presOf" srcId="{CF260B9A-F7A4-4700-B8D4-C565A3588A6B}" destId="{F07DD313-B940-4FD2-9605-831A5EAE1F41}" srcOrd="0" destOrd="3" presId="urn:microsoft.com/office/officeart/2005/8/layout/hList1"/>
    <dgm:cxn modelId="{E58E569F-5FAA-4324-BF5F-8701AF420DBB}" srcId="{E336F760-AC30-4701-A5EA-E155C60A943C}" destId="{350ABE51-3785-4C60-9E9A-1325C0ACC316}" srcOrd="3" destOrd="0" parTransId="{64DD3918-E48A-4AA1-A002-C74F3EFB522B}" sibTransId="{46DD1D15-7732-4D72-A8A2-51F995BF4CB7}"/>
    <dgm:cxn modelId="{79BF30BA-2062-40D5-9306-9F16D17CB486}" srcId="{6456811A-F0BF-4C8D-ABA3-05DE09A91186}" destId="{E48AF6EA-3204-41B8-B9FD-CB52377F8782}" srcOrd="1" destOrd="0" parTransId="{8E1972A3-299D-4F34-9575-F2F88C2D6651}" sibTransId="{D2894B98-ED82-4D20-A518-A7E7454DFFB2}"/>
    <dgm:cxn modelId="{0F14D1BA-80F4-4F54-A3E6-F66A30899C1B}" srcId="{E336F760-AC30-4701-A5EA-E155C60A943C}" destId="{EFAE4B51-D27C-4DD4-B47C-56B080740B3F}" srcOrd="0" destOrd="0" parTransId="{57FE6373-E3A2-420C-A82A-FEBBD6994410}" sibTransId="{CE94AFB6-1072-48A4-919E-1C84DE7BAB88}"/>
    <dgm:cxn modelId="{0F4AD3D3-12F3-4ED8-B447-5483D3583063}" type="presOf" srcId="{350ABE51-3785-4C60-9E9A-1325C0ACC316}" destId="{553C8985-C5C6-43FD-8B0C-1E3C68494B1F}" srcOrd="0" destOrd="3" presId="urn:microsoft.com/office/officeart/2005/8/layout/hList1"/>
    <dgm:cxn modelId="{78A1EDDB-F11E-4C3A-8237-4336275AF1CA}" srcId="{313B3ECB-4EAD-4EE3-90EC-ECA8502F9EDE}" destId="{E336F760-AC30-4701-A5EA-E155C60A943C}" srcOrd="0" destOrd="0" parTransId="{7AE90F70-D157-4BB4-9DB0-5BBCB5F215FB}" sibTransId="{7F3D3C83-95BA-46EA-87DA-8AF42D02D754}"/>
    <dgm:cxn modelId="{FBE058DE-BE88-40D2-8F81-DE0D746F1F45}" srcId="{6456811A-F0BF-4C8D-ABA3-05DE09A91186}" destId="{FD2C37A2-9F0A-4A9E-9F9D-CB2ECEE8FBED}" srcOrd="2" destOrd="0" parTransId="{EA8FF12F-0F83-40E2-B4A4-2AA723AFDA8D}" sibTransId="{9C178286-E31A-4D8E-A5F3-719CC03008F4}"/>
    <dgm:cxn modelId="{7ACD44E8-259D-4D61-930F-3D24D68E34A7}" srcId="{E336F760-AC30-4701-A5EA-E155C60A943C}" destId="{DB54AF87-4405-4F3C-B7E0-7A212FAA449E}" srcOrd="1" destOrd="0" parTransId="{028439C6-E643-4C65-BFFB-207605A79341}" sibTransId="{9C60D366-9E67-44B2-A3F1-E92072C9C290}"/>
    <dgm:cxn modelId="{54E0EAEB-13E7-4382-816A-2E40E466EBB3}" type="presOf" srcId="{EA12326E-92EE-4EE5-BDEF-9EC31C407DC7}" destId="{553C8985-C5C6-43FD-8B0C-1E3C68494B1F}" srcOrd="0" destOrd="4" presId="urn:microsoft.com/office/officeart/2005/8/layout/hList1"/>
    <dgm:cxn modelId="{5A830AFC-B73D-4446-AA28-CECF41E771CF}" srcId="{E336F760-AC30-4701-A5EA-E155C60A943C}" destId="{694C0DBC-6E34-411E-89D8-9805A8B6A5BB}" srcOrd="2" destOrd="0" parTransId="{FC519F54-6C9A-4AB9-9A13-93E75EF14762}" sibTransId="{0C12BD00-C6C0-4091-8D6D-779298306664}"/>
    <dgm:cxn modelId="{39BC7528-9BBC-48C8-B9AD-F819B8987329}" type="presParOf" srcId="{E2BA07D7-4155-41FD-B937-34FAE043B4F5}" destId="{D55CF9DB-5466-42B1-A79C-563F8C694F39}" srcOrd="0" destOrd="0" presId="urn:microsoft.com/office/officeart/2005/8/layout/hList1"/>
    <dgm:cxn modelId="{F78EFF67-2D6F-410D-8C08-B246E0D07B27}" type="presParOf" srcId="{D55CF9DB-5466-42B1-A79C-563F8C694F39}" destId="{1AE62A85-A429-4435-AC44-FCF083277EB7}" srcOrd="0" destOrd="0" presId="urn:microsoft.com/office/officeart/2005/8/layout/hList1"/>
    <dgm:cxn modelId="{14305464-B3B4-459E-AADD-EC428D368470}" type="presParOf" srcId="{D55CF9DB-5466-42B1-A79C-563F8C694F39}" destId="{553C8985-C5C6-43FD-8B0C-1E3C68494B1F}" srcOrd="1" destOrd="0" presId="urn:microsoft.com/office/officeart/2005/8/layout/hList1"/>
    <dgm:cxn modelId="{D2E45F93-FCE8-4FDB-9AE6-E6778569D91C}" type="presParOf" srcId="{E2BA07D7-4155-41FD-B937-34FAE043B4F5}" destId="{807DF79B-0A3C-48C7-B3F5-49433558B59B}" srcOrd="1" destOrd="0" presId="urn:microsoft.com/office/officeart/2005/8/layout/hList1"/>
    <dgm:cxn modelId="{3C5B0F29-188A-4EC2-BCED-60BC834E02B3}" type="presParOf" srcId="{E2BA07D7-4155-41FD-B937-34FAE043B4F5}" destId="{D9EED115-50DA-474D-BF7D-D507784AE643}" srcOrd="2" destOrd="0" presId="urn:microsoft.com/office/officeart/2005/8/layout/hList1"/>
    <dgm:cxn modelId="{697C2763-107D-4F38-98DC-13EDC38241CC}" type="presParOf" srcId="{D9EED115-50DA-474D-BF7D-D507784AE643}" destId="{01FFD7D1-E442-465C-9880-59A1AEA78DBD}" srcOrd="0" destOrd="0" presId="urn:microsoft.com/office/officeart/2005/8/layout/hList1"/>
    <dgm:cxn modelId="{379467A6-7DC4-4584-B77B-4F8C5B1D3EC0}" type="presParOf" srcId="{D9EED115-50DA-474D-BF7D-D507784AE643}" destId="{F07DD313-B940-4FD2-9605-831A5EAE1F4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167BAB7-0610-4D46-8743-85E206C8896D}"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n-US"/>
        </a:p>
      </dgm:t>
    </dgm:pt>
    <dgm:pt modelId="{C7D7E8F7-1FED-4BD3-A4D5-2028E48CCE07}">
      <dgm:prSet phldrT="[Text]" custT="1"/>
      <dgm:spPr>
        <a:solidFill>
          <a:schemeClr val="accent1"/>
        </a:solidFill>
      </dgm:spPr>
      <dgm:t>
        <a:bodyPr/>
        <a:lstStyle/>
        <a:p>
          <a:pPr algn="r"/>
          <a:r>
            <a:rPr lang="en-US" sz="2500" b="1" dirty="0"/>
            <a:t>Have high expectations that apply</a:t>
          </a:r>
        </a:p>
        <a:p>
          <a:pPr algn="r"/>
          <a:r>
            <a:rPr lang="en-US" sz="2500" b="1" dirty="0"/>
            <a:t>to all</a:t>
          </a:r>
        </a:p>
      </dgm:t>
      <dgm:extLst>
        <a:ext uri="{E40237B7-FDA0-4F09-8148-C483321AD2D9}">
          <dgm14:cNvPr xmlns:dgm14="http://schemas.microsoft.com/office/drawing/2010/diagram" id="0" name="" descr="Have high expectations that apply&#10;to all&#10;"/>
        </a:ext>
      </dgm:extLst>
    </dgm:pt>
    <dgm:pt modelId="{F295CFCE-54BA-45A1-BB78-B1C47B585608}" type="parTrans" cxnId="{B4A540F6-A11E-4A87-B9B9-36458DC107F8}">
      <dgm:prSet/>
      <dgm:spPr/>
      <dgm:t>
        <a:bodyPr/>
        <a:lstStyle/>
        <a:p>
          <a:pPr algn="r"/>
          <a:endParaRPr lang="en-US" sz="2500" b="1"/>
        </a:p>
      </dgm:t>
    </dgm:pt>
    <dgm:pt modelId="{B05103D4-7DB4-4DC3-AEDD-DC873ECA9EB1}" type="sibTrans" cxnId="{B4A540F6-A11E-4A87-B9B9-36458DC107F8}">
      <dgm:prSet/>
      <dgm:spPr/>
      <dgm:t>
        <a:bodyPr/>
        <a:lstStyle/>
        <a:p>
          <a:pPr algn="r"/>
          <a:endParaRPr lang="en-US" sz="2500" b="1"/>
        </a:p>
      </dgm:t>
    </dgm:pt>
    <dgm:pt modelId="{87914D7E-2E87-4CF6-AD55-3B27FE61DFB9}">
      <dgm:prSet phldrT="[Text]" custT="1"/>
      <dgm:spPr>
        <a:solidFill>
          <a:schemeClr val="accent1"/>
        </a:solidFill>
      </dgm:spPr>
      <dgm:t>
        <a:bodyPr/>
        <a:lstStyle/>
        <a:p>
          <a:pPr algn="r"/>
          <a:r>
            <a:rPr lang="en-US" sz="2500" b="1" dirty="0"/>
            <a:t>Work with families to network and build social capital</a:t>
          </a:r>
        </a:p>
      </dgm:t>
      <dgm:extLst>
        <a:ext uri="{E40237B7-FDA0-4F09-8148-C483321AD2D9}">
          <dgm14:cNvPr xmlns:dgm14="http://schemas.microsoft.com/office/drawing/2010/diagram" id="0" name="" descr="Have high expectations that apply to all&#10;Support families' influence on student achievement&#10;Work with families to network and build social capital&#10;Institute programs and practices that focus on improving student achievement&#10;Develop stronger definitions of advocacy in your school"/>
        </a:ext>
      </dgm:extLst>
    </dgm:pt>
    <dgm:pt modelId="{45D6A84A-DE9E-47BD-B97F-1F2EDA8A5627}" type="sibTrans" cxnId="{035D7C89-E7BB-407D-988E-6F8C80C77935}">
      <dgm:prSet/>
      <dgm:spPr/>
      <dgm:t>
        <a:bodyPr/>
        <a:lstStyle/>
        <a:p>
          <a:pPr algn="r"/>
          <a:endParaRPr lang="en-US" sz="2500" b="1"/>
        </a:p>
      </dgm:t>
    </dgm:pt>
    <dgm:pt modelId="{0879DCEE-7A54-4602-BD68-DA5641FA35BC}" type="parTrans" cxnId="{035D7C89-E7BB-407D-988E-6F8C80C77935}">
      <dgm:prSet/>
      <dgm:spPr/>
      <dgm:t>
        <a:bodyPr/>
        <a:lstStyle/>
        <a:p>
          <a:pPr algn="r"/>
          <a:endParaRPr lang="en-US" sz="2500" b="1"/>
        </a:p>
      </dgm:t>
    </dgm:pt>
    <dgm:pt modelId="{BB1ABE58-659A-4F63-AAD6-430F6448525D}">
      <dgm:prSet phldrT="[Text]" custT="1"/>
      <dgm:spPr>
        <a:solidFill>
          <a:schemeClr val="accent1"/>
        </a:solidFill>
      </dgm:spPr>
      <dgm:t>
        <a:bodyPr/>
        <a:lstStyle/>
        <a:p>
          <a:pPr algn="r"/>
          <a:r>
            <a:rPr lang="en-US" sz="2500" b="1" dirty="0"/>
            <a:t>Support families’ influence on student achievement</a:t>
          </a:r>
        </a:p>
      </dgm:t>
      <dgm:extLst>
        <a:ext uri="{E40237B7-FDA0-4F09-8148-C483321AD2D9}">
          <dgm14:cNvPr xmlns:dgm14="http://schemas.microsoft.com/office/drawing/2010/diagram" id="0" name="" descr="Support families’ influence on student achieveme&#10;"/>
        </a:ext>
      </dgm:extLst>
    </dgm:pt>
    <dgm:pt modelId="{A8579C78-A966-4E69-8A36-D02C8813500F}" type="sibTrans" cxnId="{79DABD14-A0E3-4BC7-800F-C8E7D4568678}">
      <dgm:prSet/>
      <dgm:spPr/>
      <dgm:t>
        <a:bodyPr/>
        <a:lstStyle/>
        <a:p>
          <a:pPr algn="r"/>
          <a:endParaRPr lang="en-US" sz="2500" b="1"/>
        </a:p>
      </dgm:t>
    </dgm:pt>
    <dgm:pt modelId="{19007D78-6D85-48DA-8AB5-9C1BFEC29C88}" type="parTrans" cxnId="{79DABD14-A0E3-4BC7-800F-C8E7D4568678}">
      <dgm:prSet/>
      <dgm:spPr/>
      <dgm:t>
        <a:bodyPr/>
        <a:lstStyle/>
        <a:p>
          <a:pPr algn="r"/>
          <a:endParaRPr lang="en-US" sz="2500" b="1"/>
        </a:p>
      </dgm:t>
    </dgm:pt>
    <dgm:pt modelId="{1009EBFC-FE26-443D-B869-AEC372575D99}">
      <dgm:prSet phldrT="[Text]" custT="1"/>
      <dgm:spPr>
        <a:solidFill>
          <a:schemeClr val="accent1"/>
        </a:solidFill>
      </dgm:spPr>
      <dgm:t>
        <a:bodyPr/>
        <a:lstStyle/>
        <a:p>
          <a:pPr algn="r"/>
          <a:r>
            <a:rPr lang="en-US" sz="2500" b="1" dirty="0"/>
            <a:t>Institute programs and practices that focus on improving student achievement</a:t>
          </a:r>
        </a:p>
      </dgm:t>
      <dgm:extLst>
        <a:ext uri="{E40237B7-FDA0-4F09-8148-C483321AD2D9}">
          <dgm14:cNvPr xmlns:dgm14="http://schemas.microsoft.com/office/drawing/2010/diagram" id="0" name="" descr="Institute programs and practices that focus on improving student achievement&#10;"/>
        </a:ext>
      </dgm:extLst>
    </dgm:pt>
    <dgm:pt modelId="{5B746653-F844-47DB-9CC3-2415C467D813}" type="parTrans" cxnId="{FA7B41BF-56B6-44A2-AB6A-100E63928F5B}">
      <dgm:prSet/>
      <dgm:spPr/>
      <dgm:t>
        <a:bodyPr/>
        <a:lstStyle/>
        <a:p>
          <a:pPr algn="r"/>
          <a:endParaRPr lang="en-US" sz="2500" b="1"/>
        </a:p>
      </dgm:t>
    </dgm:pt>
    <dgm:pt modelId="{9908DD06-6778-498C-A1E4-BE884EADBC0B}" type="sibTrans" cxnId="{FA7B41BF-56B6-44A2-AB6A-100E63928F5B}">
      <dgm:prSet/>
      <dgm:spPr/>
      <dgm:t>
        <a:bodyPr/>
        <a:lstStyle/>
        <a:p>
          <a:pPr algn="r"/>
          <a:endParaRPr lang="en-US" sz="2500" b="1"/>
        </a:p>
      </dgm:t>
    </dgm:pt>
    <dgm:pt modelId="{23DBC551-6BFD-45E0-A51E-FD9C49A28C81}">
      <dgm:prSet phldrT="[Text]" custT="1"/>
      <dgm:spPr>
        <a:solidFill>
          <a:schemeClr val="accent1"/>
        </a:solidFill>
      </dgm:spPr>
      <dgm:t>
        <a:bodyPr/>
        <a:lstStyle/>
        <a:p>
          <a:pPr algn="r">
            <a:buFont typeface="Times New Roman" panose="02020603050405020304" pitchFamily="18" charset="0"/>
            <a:buChar char="•"/>
          </a:pPr>
          <a:r>
            <a:rPr lang="en-US" sz="2500" b="1" dirty="0"/>
            <a:t>Develop stronger definitions of advocacy in your school</a:t>
          </a:r>
        </a:p>
      </dgm:t>
      <dgm:extLst>
        <a:ext uri="{E40237B7-FDA0-4F09-8148-C483321AD2D9}">
          <dgm14:cNvPr xmlns:dgm14="http://schemas.microsoft.com/office/drawing/2010/diagram" id="0" name="" descr="Develop stronger definitions of advocacy in your school&#10;"/>
        </a:ext>
      </dgm:extLst>
    </dgm:pt>
    <dgm:pt modelId="{B17128EE-8718-483B-9815-3518150C9DF0}" type="parTrans" cxnId="{E269ACCC-727A-4854-AFA4-6A3E07E24B67}">
      <dgm:prSet/>
      <dgm:spPr/>
      <dgm:t>
        <a:bodyPr/>
        <a:lstStyle/>
        <a:p>
          <a:pPr algn="r"/>
          <a:endParaRPr lang="en-US" sz="2500" b="1"/>
        </a:p>
      </dgm:t>
    </dgm:pt>
    <dgm:pt modelId="{69416B82-0D7A-4707-B49F-576DB947E8BB}" type="sibTrans" cxnId="{E269ACCC-727A-4854-AFA4-6A3E07E24B67}">
      <dgm:prSet/>
      <dgm:spPr/>
      <dgm:t>
        <a:bodyPr/>
        <a:lstStyle/>
        <a:p>
          <a:pPr algn="r"/>
          <a:endParaRPr lang="en-US" sz="2500" b="1"/>
        </a:p>
      </dgm:t>
    </dgm:pt>
    <dgm:pt modelId="{64FD69BD-2C52-4BE2-A274-D23D8742E23E}" type="pres">
      <dgm:prSet presAssocID="{1167BAB7-0610-4D46-8743-85E206C8896D}" presName="linear" presStyleCnt="0">
        <dgm:presLayoutVars>
          <dgm:dir/>
          <dgm:resizeHandles val="exact"/>
        </dgm:presLayoutVars>
      </dgm:prSet>
      <dgm:spPr/>
    </dgm:pt>
    <dgm:pt modelId="{D6B3AAEA-22A8-4A4B-A26B-92ED12B2A260}" type="pres">
      <dgm:prSet presAssocID="{C7D7E8F7-1FED-4BD3-A4D5-2028E48CCE07}" presName="comp" presStyleCnt="0"/>
      <dgm:spPr/>
    </dgm:pt>
    <dgm:pt modelId="{5565A6D0-8B18-49B3-B2B6-A3E2D79188CB}" type="pres">
      <dgm:prSet presAssocID="{C7D7E8F7-1FED-4BD3-A4D5-2028E48CCE07}" presName="box" presStyleLbl="node1" presStyleIdx="0" presStyleCnt="5"/>
      <dgm:spPr/>
    </dgm:pt>
    <dgm:pt modelId="{0B166408-4349-4D24-9CF9-F4D2E2DB1627}" type="pres">
      <dgm:prSet presAssocID="{C7D7E8F7-1FED-4BD3-A4D5-2028E48CCE07}" presName="img" presStyleLbl="fgImgPlace1" presStyleIdx="0" presStyleCnt="5"/>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t="-16000" b="-16000"/>
          </a:stretch>
        </a:blipFill>
      </dgm:spPr>
      <dgm:extLst>
        <a:ext uri="{E40237B7-FDA0-4F09-8148-C483321AD2D9}">
          <dgm14:cNvPr xmlns:dgm14="http://schemas.microsoft.com/office/drawing/2010/diagram" id="0" name="" descr="Teacher helping student with model wind turbine"/>
        </a:ext>
      </dgm:extLst>
    </dgm:pt>
    <dgm:pt modelId="{977A0D87-5ABF-4546-9D31-C410AEEA4D2E}" type="pres">
      <dgm:prSet presAssocID="{C7D7E8F7-1FED-4BD3-A4D5-2028E48CCE07}" presName="text" presStyleLbl="node1" presStyleIdx="0" presStyleCnt="5">
        <dgm:presLayoutVars>
          <dgm:bulletEnabled val="1"/>
        </dgm:presLayoutVars>
      </dgm:prSet>
      <dgm:spPr/>
    </dgm:pt>
    <dgm:pt modelId="{0F036382-0095-4D53-BFCC-B8E4B6654724}" type="pres">
      <dgm:prSet presAssocID="{B05103D4-7DB4-4DC3-AEDD-DC873ECA9EB1}" presName="spacer" presStyleCnt="0"/>
      <dgm:spPr/>
    </dgm:pt>
    <dgm:pt modelId="{BFCF2110-2E48-4144-8BC4-A75C4BFAF463}" type="pres">
      <dgm:prSet presAssocID="{BB1ABE58-659A-4F63-AAD6-430F6448525D}" presName="comp" presStyleCnt="0"/>
      <dgm:spPr/>
    </dgm:pt>
    <dgm:pt modelId="{0DB7CCE2-A4DC-489A-AAF1-D18CA82D3131}" type="pres">
      <dgm:prSet presAssocID="{BB1ABE58-659A-4F63-AAD6-430F6448525D}" presName="box" presStyleLbl="node1" presStyleIdx="1" presStyleCnt="5"/>
      <dgm:spPr/>
    </dgm:pt>
    <dgm:pt modelId="{A9CCC045-282C-4933-BBAB-4DE8D108704B}" type="pres">
      <dgm:prSet presAssocID="{BB1ABE58-659A-4F63-AAD6-430F6448525D}" presName="img" presStyleLbl="fgImgPlace1" presStyleIdx="1" presStyleCnt="5"/>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t="-16000" b="-16000"/>
          </a:stretch>
        </a:blipFill>
      </dgm:spPr>
      <dgm:extLst>
        <a:ext uri="{E40237B7-FDA0-4F09-8148-C483321AD2D9}">
          <dgm14:cNvPr xmlns:dgm14="http://schemas.microsoft.com/office/drawing/2010/diagram" id="0" name="" descr="Mother and daughter reading book on bed"/>
        </a:ext>
      </dgm:extLst>
    </dgm:pt>
    <dgm:pt modelId="{F968DF53-384E-4389-9685-BB3CE65A3C7A}" type="pres">
      <dgm:prSet presAssocID="{BB1ABE58-659A-4F63-AAD6-430F6448525D}" presName="text" presStyleLbl="node1" presStyleIdx="1" presStyleCnt="5">
        <dgm:presLayoutVars>
          <dgm:bulletEnabled val="1"/>
        </dgm:presLayoutVars>
      </dgm:prSet>
      <dgm:spPr/>
    </dgm:pt>
    <dgm:pt modelId="{B69B44DC-B5F6-48C4-BC2D-786C0C541EEC}" type="pres">
      <dgm:prSet presAssocID="{A8579C78-A966-4E69-8A36-D02C8813500F}" presName="spacer" presStyleCnt="0"/>
      <dgm:spPr/>
    </dgm:pt>
    <dgm:pt modelId="{CF1FDE85-132B-4225-BD70-2441632A640E}" type="pres">
      <dgm:prSet presAssocID="{87914D7E-2E87-4CF6-AD55-3B27FE61DFB9}" presName="comp" presStyleCnt="0"/>
      <dgm:spPr/>
    </dgm:pt>
    <dgm:pt modelId="{3DA3CE0B-48F2-47F7-82C4-6C72C013BEE1}" type="pres">
      <dgm:prSet presAssocID="{87914D7E-2E87-4CF6-AD55-3B27FE61DFB9}" presName="box" presStyleLbl="node1" presStyleIdx="2" presStyleCnt="5"/>
      <dgm:spPr/>
    </dgm:pt>
    <dgm:pt modelId="{77184618-083A-4BD1-905C-B20C6BB51639}" type="pres">
      <dgm:prSet presAssocID="{87914D7E-2E87-4CF6-AD55-3B27FE61DFB9}" presName="img" presStyleLbl="fgImgPlace1" presStyleIdx="2" presStyleCnt="5"/>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t="-16000" b="-16000"/>
          </a:stretch>
        </a:blipFill>
      </dgm:spPr>
      <dgm:extLst>
        <a:ext uri="{E40237B7-FDA0-4F09-8148-C483321AD2D9}">
          <dgm14:cNvPr xmlns:dgm14="http://schemas.microsoft.com/office/drawing/2010/diagram" id="0" name="" descr="Business people video conferencing"/>
        </a:ext>
      </dgm:extLst>
    </dgm:pt>
    <dgm:pt modelId="{84ED39D9-6546-4C35-BA92-540D6593308C}" type="pres">
      <dgm:prSet presAssocID="{87914D7E-2E87-4CF6-AD55-3B27FE61DFB9}" presName="text" presStyleLbl="node1" presStyleIdx="2" presStyleCnt="5">
        <dgm:presLayoutVars>
          <dgm:bulletEnabled val="1"/>
        </dgm:presLayoutVars>
      </dgm:prSet>
      <dgm:spPr/>
    </dgm:pt>
    <dgm:pt modelId="{F0B9B80B-9EC3-4C3D-90E2-AFC1EA38D1CC}" type="pres">
      <dgm:prSet presAssocID="{45D6A84A-DE9E-47BD-B97F-1F2EDA8A5627}" presName="spacer" presStyleCnt="0"/>
      <dgm:spPr/>
    </dgm:pt>
    <dgm:pt modelId="{85B96F77-15F5-49BC-B9A2-7654EA188AE5}" type="pres">
      <dgm:prSet presAssocID="{1009EBFC-FE26-443D-B869-AEC372575D99}" presName="comp" presStyleCnt="0"/>
      <dgm:spPr/>
    </dgm:pt>
    <dgm:pt modelId="{45EC5CDC-668D-4BD7-B013-94E0947B205E}" type="pres">
      <dgm:prSet presAssocID="{1009EBFC-FE26-443D-B869-AEC372575D99}" presName="box" presStyleLbl="node1" presStyleIdx="3" presStyleCnt="5"/>
      <dgm:spPr/>
    </dgm:pt>
    <dgm:pt modelId="{A52D7751-A662-4F7C-A43F-FCA9EA09374B}" type="pres">
      <dgm:prSet presAssocID="{1009EBFC-FE26-443D-B869-AEC372575D99}" presName="img" presStyleLbl="fgImgPlace1" presStyleIdx="3" presStyleCnt="5"/>
      <dgm:spPr>
        <a:blipFill>
          <a:blip xmlns:r="http://schemas.openxmlformats.org/officeDocument/2006/relationships" r:embed="rId4" cstate="hqprint">
            <a:extLst>
              <a:ext uri="{28A0092B-C50C-407E-A947-70E740481C1C}">
                <a14:useLocalDpi xmlns:a14="http://schemas.microsoft.com/office/drawing/2010/main" val="0"/>
              </a:ext>
            </a:extLst>
          </a:blip>
          <a:srcRect/>
          <a:stretch>
            <a:fillRect t="-16000" b="-16000"/>
          </a:stretch>
        </a:blipFill>
      </dgm:spPr>
      <dgm:extLst>
        <a:ext uri="{E40237B7-FDA0-4F09-8148-C483321AD2D9}">
          <dgm14:cNvPr xmlns:dgm14="http://schemas.microsoft.com/office/drawing/2010/diagram" id="0" name="" descr="Students during a graduation ceremony"/>
        </a:ext>
      </dgm:extLst>
    </dgm:pt>
    <dgm:pt modelId="{0728197F-D8BD-4FCA-B244-1873A5328D78}" type="pres">
      <dgm:prSet presAssocID="{1009EBFC-FE26-443D-B869-AEC372575D99}" presName="text" presStyleLbl="node1" presStyleIdx="3" presStyleCnt="5">
        <dgm:presLayoutVars>
          <dgm:bulletEnabled val="1"/>
        </dgm:presLayoutVars>
      </dgm:prSet>
      <dgm:spPr/>
    </dgm:pt>
    <dgm:pt modelId="{23104068-D7F8-4DFD-854C-FF7B92298BF2}" type="pres">
      <dgm:prSet presAssocID="{9908DD06-6778-498C-A1E4-BE884EADBC0B}" presName="spacer" presStyleCnt="0"/>
      <dgm:spPr/>
    </dgm:pt>
    <dgm:pt modelId="{CD970EA0-FACF-4E0B-AB6B-177EB67E3333}" type="pres">
      <dgm:prSet presAssocID="{23DBC551-6BFD-45E0-A51E-FD9C49A28C81}" presName="comp" presStyleCnt="0"/>
      <dgm:spPr/>
    </dgm:pt>
    <dgm:pt modelId="{392E704A-04F7-4FA5-BF79-E77F550BE9D8}" type="pres">
      <dgm:prSet presAssocID="{23DBC551-6BFD-45E0-A51E-FD9C49A28C81}" presName="box" presStyleLbl="node1" presStyleIdx="4" presStyleCnt="5"/>
      <dgm:spPr/>
    </dgm:pt>
    <dgm:pt modelId="{336D8C1D-B910-4F58-B3E4-478FCF823D93}" type="pres">
      <dgm:prSet presAssocID="{23DBC551-6BFD-45E0-A51E-FD9C49A28C81}" presName="img" presStyleLbl="fgImgPlace1" presStyleIdx="4" presStyleCnt="5"/>
      <dgm:spPr>
        <a:blipFill>
          <a:blip xmlns:r="http://schemas.openxmlformats.org/officeDocument/2006/relationships" r:embed="rId5" cstate="hqprint">
            <a:extLst>
              <a:ext uri="{28A0092B-C50C-407E-A947-70E740481C1C}">
                <a14:useLocalDpi xmlns:a14="http://schemas.microsoft.com/office/drawing/2010/main" val="0"/>
              </a:ext>
            </a:extLst>
          </a:blip>
          <a:srcRect/>
          <a:stretch>
            <a:fillRect t="-16000" b="-16000"/>
          </a:stretch>
        </a:blipFill>
      </dgm:spPr>
      <dgm:extLst>
        <a:ext uri="{E40237B7-FDA0-4F09-8148-C483321AD2D9}">
          <dgm14:cNvPr xmlns:dgm14="http://schemas.microsoft.com/office/drawing/2010/diagram" id="0" name="" descr="Friends studying outdoors"/>
        </a:ext>
      </dgm:extLst>
    </dgm:pt>
    <dgm:pt modelId="{61A0CDE2-3567-4884-823F-AC360E398EC6}" type="pres">
      <dgm:prSet presAssocID="{23DBC551-6BFD-45E0-A51E-FD9C49A28C81}" presName="text" presStyleLbl="node1" presStyleIdx="4" presStyleCnt="5">
        <dgm:presLayoutVars>
          <dgm:bulletEnabled val="1"/>
        </dgm:presLayoutVars>
      </dgm:prSet>
      <dgm:spPr/>
    </dgm:pt>
  </dgm:ptLst>
  <dgm:cxnLst>
    <dgm:cxn modelId="{79DABD14-A0E3-4BC7-800F-C8E7D4568678}" srcId="{1167BAB7-0610-4D46-8743-85E206C8896D}" destId="{BB1ABE58-659A-4F63-AAD6-430F6448525D}" srcOrd="1" destOrd="0" parTransId="{19007D78-6D85-48DA-8AB5-9C1BFEC29C88}" sibTransId="{A8579C78-A966-4E69-8A36-D02C8813500F}"/>
    <dgm:cxn modelId="{2BF35A3C-09D3-4042-90A1-D73D69DC2102}" type="presOf" srcId="{1009EBFC-FE26-443D-B869-AEC372575D99}" destId="{45EC5CDC-668D-4BD7-B013-94E0947B205E}" srcOrd="0" destOrd="0" presId="urn:microsoft.com/office/officeart/2005/8/layout/vList4"/>
    <dgm:cxn modelId="{58AA3042-AD9A-4797-875C-5180ED4D1717}" type="presOf" srcId="{BB1ABE58-659A-4F63-AAD6-430F6448525D}" destId="{F968DF53-384E-4389-9685-BB3CE65A3C7A}" srcOrd="1" destOrd="0" presId="urn:microsoft.com/office/officeart/2005/8/layout/vList4"/>
    <dgm:cxn modelId="{91635846-630E-49AB-B8CB-38A971FEA50B}" type="presOf" srcId="{1009EBFC-FE26-443D-B869-AEC372575D99}" destId="{0728197F-D8BD-4FCA-B244-1873A5328D78}" srcOrd="1" destOrd="0" presId="urn:microsoft.com/office/officeart/2005/8/layout/vList4"/>
    <dgm:cxn modelId="{9C032F75-F4AB-4C9C-AE2C-2189970ABAA1}" type="presOf" srcId="{C7D7E8F7-1FED-4BD3-A4D5-2028E48CCE07}" destId="{977A0D87-5ABF-4546-9D31-C410AEEA4D2E}" srcOrd="1" destOrd="0" presId="urn:microsoft.com/office/officeart/2005/8/layout/vList4"/>
    <dgm:cxn modelId="{CEDC217E-2D7A-4D12-94FE-208150DC2E16}" type="presOf" srcId="{1167BAB7-0610-4D46-8743-85E206C8896D}" destId="{64FD69BD-2C52-4BE2-A274-D23D8742E23E}" srcOrd="0" destOrd="0" presId="urn:microsoft.com/office/officeart/2005/8/layout/vList4"/>
    <dgm:cxn modelId="{3C073384-B832-4D1F-ABB9-DD841B7B2BBB}" type="presOf" srcId="{23DBC551-6BFD-45E0-A51E-FD9C49A28C81}" destId="{61A0CDE2-3567-4884-823F-AC360E398EC6}" srcOrd="1" destOrd="0" presId="urn:microsoft.com/office/officeart/2005/8/layout/vList4"/>
    <dgm:cxn modelId="{035D7C89-E7BB-407D-988E-6F8C80C77935}" srcId="{1167BAB7-0610-4D46-8743-85E206C8896D}" destId="{87914D7E-2E87-4CF6-AD55-3B27FE61DFB9}" srcOrd="2" destOrd="0" parTransId="{0879DCEE-7A54-4602-BD68-DA5641FA35BC}" sibTransId="{45D6A84A-DE9E-47BD-B97F-1F2EDA8A5627}"/>
    <dgm:cxn modelId="{2231D095-C255-43F3-B7DB-51AF7140D43F}" type="presOf" srcId="{23DBC551-6BFD-45E0-A51E-FD9C49A28C81}" destId="{392E704A-04F7-4FA5-BF79-E77F550BE9D8}" srcOrd="0" destOrd="0" presId="urn:microsoft.com/office/officeart/2005/8/layout/vList4"/>
    <dgm:cxn modelId="{66CF43A8-AD23-4782-967D-924696B3526F}" type="presOf" srcId="{87914D7E-2E87-4CF6-AD55-3B27FE61DFB9}" destId="{3DA3CE0B-48F2-47F7-82C4-6C72C013BEE1}" srcOrd="0" destOrd="0" presId="urn:microsoft.com/office/officeart/2005/8/layout/vList4"/>
    <dgm:cxn modelId="{90E636BB-7AF9-438A-9F5C-F0B29E3D2B0E}" type="presOf" srcId="{87914D7E-2E87-4CF6-AD55-3B27FE61DFB9}" destId="{84ED39D9-6546-4C35-BA92-540D6593308C}" srcOrd="1" destOrd="0" presId="urn:microsoft.com/office/officeart/2005/8/layout/vList4"/>
    <dgm:cxn modelId="{FA7B41BF-56B6-44A2-AB6A-100E63928F5B}" srcId="{1167BAB7-0610-4D46-8743-85E206C8896D}" destId="{1009EBFC-FE26-443D-B869-AEC372575D99}" srcOrd="3" destOrd="0" parTransId="{5B746653-F844-47DB-9CC3-2415C467D813}" sibTransId="{9908DD06-6778-498C-A1E4-BE884EADBC0B}"/>
    <dgm:cxn modelId="{E269ACCC-727A-4854-AFA4-6A3E07E24B67}" srcId="{1167BAB7-0610-4D46-8743-85E206C8896D}" destId="{23DBC551-6BFD-45E0-A51E-FD9C49A28C81}" srcOrd="4" destOrd="0" parTransId="{B17128EE-8718-483B-9815-3518150C9DF0}" sibTransId="{69416B82-0D7A-4707-B49F-576DB947E8BB}"/>
    <dgm:cxn modelId="{D920B1F1-2C78-4DE0-9DC0-D5D3F64A6BEB}" type="presOf" srcId="{BB1ABE58-659A-4F63-AAD6-430F6448525D}" destId="{0DB7CCE2-A4DC-489A-AAF1-D18CA82D3131}" srcOrd="0" destOrd="0" presId="urn:microsoft.com/office/officeart/2005/8/layout/vList4"/>
    <dgm:cxn modelId="{B4A540F6-A11E-4A87-B9B9-36458DC107F8}" srcId="{1167BAB7-0610-4D46-8743-85E206C8896D}" destId="{C7D7E8F7-1FED-4BD3-A4D5-2028E48CCE07}" srcOrd="0" destOrd="0" parTransId="{F295CFCE-54BA-45A1-BB78-B1C47B585608}" sibTransId="{B05103D4-7DB4-4DC3-AEDD-DC873ECA9EB1}"/>
    <dgm:cxn modelId="{5DE2F2F8-29DC-464C-AA7C-04E74E73F981}" type="presOf" srcId="{C7D7E8F7-1FED-4BD3-A4D5-2028E48CCE07}" destId="{5565A6D0-8B18-49B3-B2B6-A3E2D79188CB}" srcOrd="0" destOrd="0" presId="urn:microsoft.com/office/officeart/2005/8/layout/vList4"/>
    <dgm:cxn modelId="{D519B608-3C40-4A22-AA8C-1B0FA46FFDF9}" type="presParOf" srcId="{64FD69BD-2C52-4BE2-A274-D23D8742E23E}" destId="{D6B3AAEA-22A8-4A4B-A26B-92ED12B2A260}" srcOrd="0" destOrd="0" presId="urn:microsoft.com/office/officeart/2005/8/layout/vList4"/>
    <dgm:cxn modelId="{D390C4DD-1F3D-47CB-B28F-CC57519E3A71}" type="presParOf" srcId="{D6B3AAEA-22A8-4A4B-A26B-92ED12B2A260}" destId="{5565A6D0-8B18-49B3-B2B6-A3E2D79188CB}" srcOrd="0" destOrd="0" presId="urn:microsoft.com/office/officeart/2005/8/layout/vList4"/>
    <dgm:cxn modelId="{319304E0-F8E6-4883-9529-F91C8B6ED37A}" type="presParOf" srcId="{D6B3AAEA-22A8-4A4B-A26B-92ED12B2A260}" destId="{0B166408-4349-4D24-9CF9-F4D2E2DB1627}" srcOrd="1" destOrd="0" presId="urn:microsoft.com/office/officeart/2005/8/layout/vList4"/>
    <dgm:cxn modelId="{2346BFA3-EF9C-4F19-802E-5CF8A98D208B}" type="presParOf" srcId="{D6B3AAEA-22A8-4A4B-A26B-92ED12B2A260}" destId="{977A0D87-5ABF-4546-9D31-C410AEEA4D2E}" srcOrd="2" destOrd="0" presId="urn:microsoft.com/office/officeart/2005/8/layout/vList4"/>
    <dgm:cxn modelId="{E00D1E6A-ADC7-41D6-9CA2-4FFE474C75EC}" type="presParOf" srcId="{64FD69BD-2C52-4BE2-A274-D23D8742E23E}" destId="{0F036382-0095-4D53-BFCC-B8E4B6654724}" srcOrd="1" destOrd="0" presId="urn:microsoft.com/office/officeart/2005/8/layout/vList4"/>
    <dgm:cxn modelId="{70AC5787-9FE5-46C2-B907-25C8A237677E}" type="presParOf" srcId="{64FD69BD-2C52-4BE2-A274-D23D8742E23E}" destId="{BFCF2110-2E48-4144-8BC4-A75C4BFAF463}" srcOrd="2" destOrd="0" presId="urn:microsoft.com/office/officeart/2005/8/layout/vList4"/>
    <dgm:cxn modelId="{75BA1412-786A-4017-88AC-BB13729D800E}" type="presParOf" srcId="{BFCF2110-2E48-4144-8BC4-A75C4BFAF463}" destId="{0DB7CCE2-A4DC-489A-AAF1-D18CA82D3131}" srcOrd="0" destOrd="0" presId="urn:microsoft.com/office/officeart/2005/8/layout/vList4"/>
    <dgm:cxn modelId="{EA799246-FE1E-40A2-BA39-154C9B535800}" type="presParOf" srcId="{BFCF2110-2E48-4144-8BC4-A75C4BFAF463}" destId="{A9CCC045-282C-4933-BBAB-4DE8D108704B}" srcOrd="1" destOrd="0" presId="urn:microsoft.com/office/officeart/2005/8/layout/vList4"/>
    <dgm:cxn modelId="{D13A88D4-037A-4904-81EF-B5CA9F116470}" type="presParOf" srcId="{BFCF2110-2E48-4144-8BC4-A75C4BFAF463}" destId="{F968DF53-384E-4389-9685-BB3CE65A3C7A}" srcOrd="2" destOrd="0" presId="urn:microsoft.com/office/officeart/2005/8/layout/vList4"/>
    <dgm:cxn modelId="{6FBED07F-E256-458E-9F85-714A264947CB}" type="presParOf" srcId="{64FD69BD-2C52-4BE2-A274-D23D8742E23E}" destId="{B69B44DC-B5F6-48C4-BC2D-786C0C541EEC}" srcOrd="3" destOrd="0" presId="urn:microsoft.com/office/officeart/2005/8/layout/vList4"/>
    <dgm:cxn modelId="{DB12C145-420C-4194-845C-A2A86201269B}" type="presParOf" srcId="{64FD69BD-2C52-4BE2-A274-D23D8742E23E}" destId="{CF1FDE85-132B-4225-BD70-2441632A640E}" srcOrd="4" destOrd="0" presId="urn:microsoft.com/office/officeart/2005/8/layout/vList4"/>
    <dgm:cxn modelId="{6DE85E32-5986-4C41-B78D-359A4A926C72}" type="presParOf" srcId="{CF1FDE85-132B-4225-BD70-2441632A640E}" destId="{3DA3CE0B-48F2-47F7-82C4-6C72C013BEE1}" srcOrd="0" destOrd="0" presId="urn:microsoft.com/office/officeart/2005/8/layout/vList4"/>
    <dgm:cxn modelId="{2E43D7C7-6B96-48B5-AF4C-98A296FDE158}" type="presParOf" srcId="{CF1FDE85-132B-4225-BD70-2441632A640E}" destId="{77184618-083A-4BD1-905C-B20C6BB51639}" srcOrd="1" destOrd="0" presId="urn:microsoft.com/office/officeart/2005/8/layout/vList4"/>
    <dgm:cxn modelId="{F9C1B2B6-17A9-4336-AE6F-1D9B0B0EB0A6}" type="presParOf" srcId="{CF1FDE85-132B-4225-BD70-2441632A640E}" destId="{84ED39D9-6546-4C35-BA92-540D6593308C}" srcOrd="2" destOrd="0" presId="urn:microsoft.com/office/officeart/2005/8/layout/vList4"/>
    <dgm:cxn modelId="{04B7F310-040D-428C-9FA3-4ABDF587255C}" type="presParOf" srcId="{64FD69BD-2C52-4BE2-A274-D23D8742E23E}" destId="{F0B9B80B-9EC3-4C3D-90E2-AFC1EA38D1CC}" srcOrd="5" destOrd="0" presId="urn:microsoft.com/office/officeart/2005/8/layout/vList4"/>
    <dgm:cxn modelId="{855A0806-F77E-4B68-ABEF-2A1C78A43AC3}" type="presParOf" srcId="{64FD69BD-2C52-4BE2-A274-D23D8742E23E}" destId="{85B96F77-15F5-49BC-B9A2-7654EA188AE5}" srcOrd="6" destOrd="0" presId="urn:microsoft.com/office/officeart/2005/8/layout/vList4"/>
    <dgm:cxn modelId="{63A5D0F0-AF88-4B5F-A792-234F7D15C6CD}" type="presParOf" srcId="{85B96F77-15F5-49BC-B9A2-7654EA188AE5}" destId="{45EC5CDC-668D-4BD7-B013-94E0947B205E}" srcOrd="0" destOrd="0" presId="urn:microsoft.com/office/officeart/2005/8/layout/vList4"/>
    <dgm:cxn modelId="{3E36EAED-FE82-4A3C-B848-EDFA6AA1AFF2}" type="presParOf" srcId="{85B96F77-15F5-49BC-B9A2-7654EA188AE5}" destId="{A52D7751-A662-4F7C-A43F-FCA9EA09374B}" srcOrd="1" destOrd="0" presId="urn:microsoft.com/office/officeart/2005/8/layout/vList4"/>
    <dgm:cxn modelId="{8D375B1B-2DDF-4BA8-A9E8-DD3906A322F5}" type="presParOf" srcId="{85B96F77-15F5-49BC-B9A2-7654EA188AE5}" destId="{0728197F-D8BD-4FCA-B244-1873A5328D78}" srcOrd="2" destOrd="0" presId="urn:microsoft.com/office/officeart/2005/8/layout/vList4"/>
    <dgm:cxn modelId="{42F4A97A-E89F-49EE-B676-58862486EFFC}" type="presParOf" srcId="{64FD69BD-2C52-4BE2-A274-D23D8742E23E}" destId="{23104068-D7F8-4DFD-854C-FF7B92298BF2}" srcOrd="7" destOrd="0" presId="urn:microsoft.com/office/officeart/2005/8/layout/vList4"/>
    <dgm:cxn modelId="{15BD589B-7E7B-4254-B6D7-FEAFBB81EF57}" type="presParOf" srcId="{64FD69BD-2C52-4BE2-A274-D23D8742E23E}" destId="{CD970EA0-FACF-4E0B-AB6B-177EB67E3333}" srcOrd="8" destOrd="0" presId="urn:microsoft.com/office/officeart/2005/8/layout/vList4"/>
    <dgm:cxn modelId="{67BEA702-144B-4683-B969-7AFAC0FC6DC7}" type="presParOf" srcId="{CD970EA0-FACF-4E0B-AB6B-177EB67E3333}" destId="{392E704A-04F7-4FA5-BF79-E77F550BE9D8}" srcOrd="0" destOrd="0" presId="urn:microsoft.com/office/officeart/2005/8/layout/vList4"/>
    <dgm:cxn modelId="{60550202-2A1E-43EA-B2D4-CF43F75CDADC}" type="presParOf" srcId="{CD970EA0-FACF-4E0B-AB6B-177EB67E3333}" destId="{336D8C1D-B910-4F58-B3E4-478FCF823D93}" srcOrd="1" destOrd="0" presId="urn:microsoft.com/office/officeart/2005/8/layout/vList4"/>
    <dgm:cxn modelId="{86618EA6-CCEF-4E5F-9DFB-3F9D86EACAB7}" type="presParOf" srcId="{CD970EA0-FACF-4E0B-AB6B-177EB67E3333}" destId="{61A0CDE2-3567-4884-823F-AC360E398EC6}"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A2075-4776-49AF-AABD-B5A4EA0BB9E0}">
      <dsp:nvSpPr>
        <dsp:cNvPr id="0" name=""/>
        <dsp:cNvSpPr/>
      </dsp:nvSpPr>
      <dsp:spPr>
        <a:xfrm>
          <a:off x="0" y="4000"/>
          <a:ext cx="7501128" cy="852106"/>
        </a:xfrm>
        <a:prstGeom prst="roundRect">
          <a:avLst>
            <a:gd name="adj" fmla="val 10000"/>
          </a:avLst>
        </a:prstGeom>
        <a:solidFill>
          <a:srgbClr val="FFFFFF"/>
        </a:solidFill>
        <a:ln>
          <a:noFill/>
        </a:ln>
        <a:effectLst/>
      </dsp:spPr>
      <dsp:style>
        <a:lnRef idx="0">
          <a:scrgbClr r="0" g="0" b="0"/>
        </a:lnRef>
        <a:fillRef idx="1">
          <a:scrgbClr r="0" g="0" b="0"/>
        </a:fillRef>
        <a:effectRef idx="0">
          <a:scrgbClr r="0" g="0" b="0"/>
        </a:effectRef>
        <a:fontRef idx="minor"/>
      </dsp:style>
    </dsp:sp>
    <dsp:sp modelId="{4A925B8E-DC24-4843-B3D0-516812AE2A48}">
      <dsp:nvSpPr>
        <dsp:cNvPr id="0" name=""/>
        <dsp:cNvSpPr/>
      </dsp:nvSpPr>
      <dsp:spPr>
        <a:xfrm>
          <a:off x="257762" y="195724"/>
          <a:ext cx="468658" cy="468658"/>
        </a:xfrm>
        <a:prstGeom prst="rect">
          <a:avLst/>
        </a:prstGeom>
        <a:blipFill>
          <a:blip xmlns:r="http://schemas.openxmlformats.org/officeDocument/2006/relationships" r:embed="rId1" cstate="hq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C92510-C093-4479-9EC9-D4994E05DFAF}">
      <dsp:nvSpPr>
        <dsp:cNvPr id="0" name=""/>
        <dsp:cNvSpPr/>
      </dsp:nvSpPr>
      <dsp:spPr>
        <a:xfrm>
          <a:off x="984183" y="4000"/>
          <a:ext cx="6516944"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81" tIns="90181" rIns="90181" bIns="90181" numCol="1" spcCol="1270" anchor="ctr" anchorCtr="0">
          <a:noAutofit/>
        </a:bodyPr>
        <a:lstStyle/>
        <a:p>
          <a:pPr marL="0" lvl="0" indent="0" algn="l" defTabSz="1066800">
            <a:lnSpc>
              <a:spcPct val="90000"/>
            </a:lnSpc>
            <a:spcBef>
              <a:spcPct val="0"/>
            </a:spcBef>
            <a:spcAft>
              <a:spcPct val="35000"/>
            </a:spcAft>
            <a:buNone/>
          </a:pPr>
          <a:r>
            <a:rPr lang="en-US" sz="2400" b="1" kern="1200">
              <a:solidFill>
                <a:srgbClr val="007681"/>
              </a:solidFill>
            </a:rPr>
            <a:t>IDEA</a:t>
          </a:r>
        </a:p>
      </dsp:txBody>
      <dsp:txXfrm>
        <a:off x="984183" y="4000"/>
        <a:ext cx="6516944" cy="852106"/>
      </dsp:txXfrm>
    </dsp:sp>
    <dsp:sp modelId="{280FE153-93C4-4BF6-B534-6CF1C0B34971}">
      <dsp:nvSpPr>
        <dsp:cNvPr id="0" name=""/>
        <dsp:cNvSpPr/>
      </dsp:nvSpPr>
      <dsp:spPr>
        <a:xfrm>
          <a:off x="0" y="1052952"/>
          <a:ext cx="7501128" cy="852106"/>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4D354747-4192-4405-955C-560CCA038A4E}">
      <dsp:nvSpPr>
        <dsp:cNvPr id="0" name=""/>
        <dsp:cNvSpPr/>
      </dsp:nvSpPr>
      <dsp:spPr>
        <a:xfrm>
          <a:off x="257762" y="1260857"/>
          <a:ext cx="468658" cy="468658"/>
        </a:xfrm>
        <a:prstGeom prst="rect">
          <a:avLst/>
        </a:prstGeom>
        <a:blipFill>
          <a:blip xmlns:r="http://schemas.openxmlformats.org/officeDocument/2006/relationships" r:embed="rId3" cstate="hq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7D3D02B-EA5E-404B-B92E-0CE319FFBF2F}">
      <dsp:nvSpPr>
        <dsp:cNvPr id="0" name=""/>
        <dsp:cNvSpPr/>
      </dsp:nvSpPr>
      <dsp:spPr>
        <a:xfrm>
          <a:off x="984183" y="1069133"/>
          <a:ext cx="6516944"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81" tIns="90181" rIns="90181" bIns="90181" numCol="1" spcCol="1270" anchor="ctr" anchorCtr="0">
          <a:noAutofit/>
        </a:bodyPr>
        <a:lstStyle/>
        <a:p>
          <a:pPr marL="0" lvl="0" indent="0" algn="l" defTabSz="1066800">
            <a:lnSpc>
              <a:spcPct val="90000"/>
            </a:lnSpc>
            <a:spcBef>
              <a:spcPct val="0"/>
            </a:spcBef>
            <a:spcAft>
              <a:spcPct val="35000"/>
            </a:spcAft>
            <a:buNone/>
          </a:pPr>
          <a:r>
            <a:rPr lang="en-US" sz="2400" b="1" kern="1200">
              <a:solidFill>
                <a:srgbClr val="007681"/>
              </a:solidFill>
            </a:rPr>
            <a:t>ESSA</a:t>
          </a:r>
        </a:p>
      </dsp:txBody>
      <dsp:txXfrm>
        <a:off x="984183" y="1069133"/>
        <a:ext cx="6516944" cy="852106"/>
      </dsp:txXfrm>
    </dsp:sp>
    <dsp:sp modelId="{0D36581C-5D1C-4EBF-AB26-F6CF1D753E40}">
      <dsp:nvSpPr>
        <dsp:cNvPr id="0" name=""/>
        <dsp:cNvSpPr/>
      </dsp:nvSpPr>
      <dsp:spPr>
        <a:xfrm>
          <a:off x="0" y="2134266"/>
          <a:ext cx="7501128" cy="852106"/>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17C66CE8-7247-4479-B2D1-5C5E49FE7C91}">
      <dsp:nvSpPr>
        <dsp:cNvPr id="0" name=""/>
        <dsp:cNvSpPr/>
      </dsp:nvSpPr>
      <dsp:spPr>
        <a:xfrm>
          <a:off x="257762" y="2325990"/>
          <a:ext cx="468658" cy="468658"/>
        </a:xfrm>
        <a:prstGeom prst="rect">
          <a:avLst/>
        </a:prstGeom>
        <a:blipFill>
          <a:blip xmlns:r="http://schemas.openxmlformats.org/officeDocument/2006/relationships" r:embed="rId5" cstate="hq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8A85E9-B5EE-44C1-9DF2-C9871C255F4B}">
      <dsp:nvSpPr>
        <dsp:cNvPr id="0" name=""/>
        <dsp:cNvSpPr/>
      </dsp:nvSpPr>
      <dsp:spPr>
        <a:xfrm>
          <a:off x="984183" y="2134266"/>
          <a:ext cx="3375507"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81" tIns="90181" rIns="90181" bIns="90181" numCol="1" spcCol="1270" anchor="ctr" anchorCtr="0">
          <a:noAutofit/>
        </a:bodyPr>
        <a:lstStyle/>
        <a:p>
          <a:pPr marL="0" lvl="0" indent="0" algn="l" defTabSz="889000">
            <a:lnSpc>
              <a:spcPct val="90000"/>
            </a:lnSpc>
            <a:spcBef>
              <a:spcPct val="0"/>
            </a:spcBef>
            <a:spcAft>
              <a:spcPct val="35000"/>
            </a:spcAft>
            <a:buNone/>
          </a:pPr>
          <a:r>
            <a:rPr lang="en-US" sz="2000" b="1" kern="1200">
              <a:solidFill>
                <a:srgbClr val="007681"/>
              </a:solidFill>
            </a:rPr>
            <a:t>PA State Performance Plan (SPP)</a:t>
          </a:r>
        </a:p>
      </dsp:txBody>
      <dsp:txXfrm>
        <a:off x="984183" y="2134266"/>
        <a:ext cx="3375507" cy="852106"/>
      </dsp:txXfrm>
    </dsp:sp>
    <dsp:sp modelId="{253E552C-9AA5-4221-B5EB-490E47771875}">
      <dsp:nvSpPr>
        <dsp:cNvPr id="0" name=""/>
        <dsp:cNvSpPr/>
      </dsp:nvSpPr>
      <dsp:spPr>
        <a:xfrm>
          <a:off x="4359690" y="2134266"/>
          <a:ext cx="3141437"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81" tIns="90181" rIns="90181" bIns="90181" numCol="1" spcCol="1270" anchor="ctr" anchorCtr="0">
          <a:noAutofit/>
        </a:bodyPr>
        <a:lstStyle/>
        <a:p>
          <a:pPr marL="0" lvl="0" indent="0" algn="l" defTabSz="666750">
            <a:lnSpc>
              <a:spcPct val="90000"/>
            </a:lnSpc>
            <a:spcBef>
              <a:spcPct val="0"/>
            </a:spcBef>
            <a:spcAft>
              <a:spcPct val="35000"/>
            </a:spcAft>
            <a:buNone/>
          </a:pPr>
          <a:r>
            <a:rPr lang="en-US" sz="1500" b="1" kern="1200"/>
            <a:t>Indicator 8</a:t>
          </a:r>
        </a:p>
      </dsp:txBody>
      <dsp:txXfrm>
        <a:off x="4359690" y="2134266"/>
        <a:ext cx="3141437" cy="852106"/>
      </dsp:txXfrm>
    </dsp:sp>
    <dsp:sp modelId="{F5ED1001-533C-4AD6-86C0-6AC053FB0248}">
      <dsp:nvSpPr>
        <dsp:cNvPr id="0" name=""/>
        <dsp:cNvSpPr/>
      </dsp:nvSpPr>
      <dsp:spPr>
        <a:xfrm>
          <a:off x="0" y="3199399"/>
          <a:ext cx="7501128" cy="852106"/>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A1594EC8-53B6-4D16-8817-67AA3C1359CE}">
      <dsp:nvSpPr>
        <dsp:cNvPr id="0" name=""/>
        <dsp:cNvSpPr/>
      </dsp:nvSpPr>
      <dsp:spPr>
        <a:xfrm>
          <a:off x="257762" y="3391123"/>
          <a:ext cx="468658" cy="468658"/>
        </a:xfrm>
        <a:prstGeom prst="rect">
          <a:avLst/>
        </a:prstGeom>
        <a:blipFill>
          <a:blip xmlns:r="http://schemas.openxmlformats.org/officeDocument/2006/relationships" r:embed="rId7" cstate="hq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2AFCFA-D276-4542-A43C-D1F5691F1F69}">
      <dsp:nvSpPr>
        <dsp:cNvPr id="0" name=""/>
        <dsp:cNvSpPr/>
      </dsp:nvSpPr>
      <dsp:spPr>
        <a:xfrm>
          <a:off x="984183" y="3199399"/>
          <a:ext cx="3375507"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81" tIns="90181" rIns="90181" bIns="90181" numCol="1" spcCol="1270" anchor="ctr" anchorCtr="0">
          <a:noAutofit/>
        </a:bodyPr>
        <a:lstStyle/>
        <a:p>
          <a:pPr marL="0" lvl="0" indent="0" algn="l" defTabSz="889000">
            <a:lnSpc>
              <a:spcPct val="90000"/>
            </a:lnSpc>
            <a:spcBef>
              <a:spcPct val="0"/>
            </a:spcBef>
            <a:spcAft>
              <a:spcPct val="35000"/>
            </a:spcAft>
            <a:buNone/>
          </a:pPr>
          <a:r>
            <a:rPr lang="en-US" sz="2000" b="1" kern="1200">
              <a:solidFill>
                <a:srgbClr val="007681"/>
              </a:solidFill>
            </a:rPr>
            <a:t>Danielson Framework</a:t>
          </a:r>
        </a:p>
      </dsp:txBody>
      <dsp:txXfrm>
        <a:off x="984183" y="3199399"/>
        <a:ext cx="3375507" cy="852106"/>
      </dsp:txXfrm>
    </dsp:sp>
    <dsp:sp modelId="{F03EDFE1-C527-4E4F-B730-331F25560033}">
      <dsp:nvSpPr>
        <dsp:cNvPr id="0" name=""/>
        <dsp:cNvSpPr/>
      </dsp:nvSpPr>
      <dsp:spPr>
        <a:xfrm>
          <a:off x="4359690" y="3199399"/>
          <a:ext cx="3141437"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81" tIns="90181" rIns="90181" bIns="90181" numCol="1" spcCol="1270" anchor="ctr" anchorCtr="0">
          <a:noAutofit/>
        </a:bodyPr>
        <a:lstStyle/>
        <a:p>
          <a:pPr marL="0" lvl="0" indent="0" algn="l" defTabSz="666750">
            <a:lnSpc>
              <a:spcPct val="90000"/>
            </a:lnSpc>
            <a:spcBef>
              <a:spcPct val="0"/>
            </a:spcBef>
            <a:spcAft>
              <a:spcPct val="35000"/>
            </a:spcAft>
            <a:buNone/>
          </a:pPr>
          <a:r>
            <a:rPr lang="en-US" sz="1500" b="1" kern="1200"/>
            <a:t>Component 4C - Communicating with Families</a:t>
          </a:r>
        </a:p>
      </dsp:txBody>
      <dsp:txXfrm>
        <a:off x="4359690" y="3199399"/>
        <a:ext cx="3141437" cy="852106"/>
      </dsp:txXfrm>
    </dsp:sp>
    <dsp:sp modelId="{32BE388A-C229-4983-98A7-66FBC6D456EE}">
      <dsp:nvSpPr>
        <dsp:cNvPr id="0" name=""/>
        <dsp:cNvSpPr/>
      </dsp:nvSpPr>
      <dsp:spPr>
        <a:xfrm>
          <a:off x="0" y="4268533"/>
          <a:ext cx="7501128" cy="852106"/>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9CA565FB-63DA-44CA-B556-33F2FD2A550B}">
      <dsp:nvSpPr>
        <dsp:cNvPr id="0" name=""/>
        <dsp:cNvSpPr/>
      </dsp:nvSpPr>
      <dsp:spPr>
        <a:xfrm>
          <a:off x="257762" y="4456256"/>
          <a:ext cx="468658" cy="468658"/>
        </a:xfrm>
        <a:prstGeom prst="rect">
          <a:avLst/>
        </a:prstGeom>
        <a:blipFill>
          <a:blip xmlns:r="http://schemas.openxmlformats.org/officeDocument/2006/relationships" r:embed="rId9" cstate="hq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AC7DB4-7FEE-4426-8FD4-599FF3A4375A}">
      <dsp:nvSpPr>
        <dsp:cNvPr id="0" name=""/>
        <dsp:cNvSpPr/>
      </dsp:nvSpPr>
      <dsp:spPr>
        <a:xfrm>
          <a:off x="984183" y="4264533"/>
          <a:ext cx="3375507"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81" tIns="90181" rIns="90181" bIns="90181" numCol="1" spcCol="1270" anchor="ctr" anchorCtr="0">
          <a:noAutofit/>
        </a:bodyPr>
        <a:lstStyle/>
        <a:p>
          <a:pPr marL="0" lvl="0" indent="0" algn="l" defTabSz="889000">
            <a:lnSpc>
              <a:spcPct val="90000"/>
            </a:lnSpc>
            <a:spcBef>
              <a:spcPct val="0"/>
            </a:spcBef>
            <a:spcAft>
              <a:spcPct val="35000"/>
            </a:spcAft>
            <a:buNone/>
          </a:pPr>
          <a:r>
            <a:rPr lang="en-US" sz="2000" b="1" kern="1200">
              <a:solidFill>
                <a:srgbClr val="007681"/>
              </a:solidFill>
            </a:rPr>
            <a:t>PA System for Principal Effectiveness </a:t>
          </a:r>
        </a:p>
      </dsp:txBody>
      <dsp:txXfrm>
        <a:off x="984183" y="4264533"/>
        <a:ext cx="3375507" cy="852106"/>
      </dsp:txXfrm>
    </dsp:sp>
    <dsp:sp modelId="{F26E1C7D-C46A-4BBA-8AF2-AE3D49262A74}">
      <dsp:nvSpPr>
        <dsp:cNvPr id="0" name=""/>
        <dsp:cNvSpPr/>
      </dsp:nvSpPr>
      <dsp:spPr>
        <a:xfrm>
          <a:off x="4359690" y="4264533"/>
          <a:ext cx="3141437"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81" tIns="90181" rIns="90181" bIns="90181" numCol="1" spcCol="1270" anchor="ctr" anchorCtr="0">
          <a:noAutofit/>
        </a:bodyPr>
        <a:lstStyle/>
        <a:p>
          <a:pPr marL="0" lvl="0" indent="0" algn="l" defTabSz="666750">
            <a:lnSpc>
              <a:spcPct val="90000"/>
            </a:lnSpc>
            <a:spcBef>
              <a:spcPct val="0"/>
            </a:spcBef>
            <a:spcAft>
              <a:spcPct val="35000"/>
            </a:spcAft>
            <a:buNone/>
          </a:pPr>
          <a:r>
            <a:rPr lang="en-US" sz="1500" b="1" kern="1200"/>
            <a:t>Component 4A – Maximizes Parent and Community Involvement and Outreach</a:t>
          </a:r>
        </a:p>
      </dsp:txBody>
      <dsp:txXfrm>
        <a:off x="4359690" y="4264533"/>
        <a:ext cx="3141437" cy="8521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9897F-C663-4A3B-A989-1912CAB950A5}">
      <dsp:nvSpPr>
        <dsp:cNvPr id="0" name=""/>
        <dsp:cNvSpPr/>
      </dsp:nvSpPr>
      <dsp:spPr>
        <a:xfrm rot="10800000">
          <a:off x="414968" y="541"/>
          <a:ext cx="6938208" cy="1006369"/>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781"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t>Set achievable short-term goals</a:t>
          </a:r>
        </a:p>
      </dsp:txBody>
      <dsp:txXfrm rot="10800000">
        <a:off x="666560" y="541"/>
        <a:ext cx="6686616" cy="1006369"/>
      </dsp:txXfrm>
    </dsp:sp>
    <dsp:sp modelId="{2C1C9967-B0D2-4674-B9CC-90F135F092C0}">
      <dsp:nvSpPr>
        <dsp:cNvPr id="0" name=""/>
        <dsp:cNvSpPr/>
      </dsp:nvSpPr>
      <dsp:spPr>
        <a:xfrm>
          <a:off x="305608" y="541"/>
          <a:ext cx="689795" cy="1006369"/>
        </a:xfrm>
        <a:prstGeom prst="ellips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ED689F-F215-4A0D-838C-EF6341EA96F9}">
      <dsp:nvSpPr>
        <dsp:cNvPr id="0" name=""/>
        <dsp:cNvSpPr/>
      </dsp:nvSpPr>
      <dsp:spPr>
        <a:xfrm rot="10800000">
          <a:off x="454254" y="1278275"/>
          <a:ext cx="6906231" cy="1006369"/>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781"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t>Participate in practice and review activities</a:t>
          </a:r>
        </a:p>
      </dsp:txBody>
      <dsp:txXfrm rot="10800000">
        <a:off x="705846" y="1278275"/>
        <a:ext cx="6654639" cy="1006369"/>
      </dsp:txXfrm>
    </dsp:sp>
    <dsp:sp modelId="{FB138005-4D16-4BBF-821E-47FA60C7841F}">
      <dsp:nvSpPr>
        <dsp:cNvPr id="0" name=""/>
        <dsp:cNvSpPr/>
      </dsp:nvSpPr>
      <dsp:spPr>
        <a:xfrm>
          <a:off x="275024" y="1284082"/>
          <a:ext cx="716122" cy="1006369"/>
        </a:xfrm>
        <a:prstGeom prst="ellips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ACFBE7-4867-4D7E-B006-4D1DAB38FE2C}">
      <dsp:nvSpPr>
        <dsp:cNvPr id="0" name=""/>
        <dsp:cNvSpPr/>
      </dsp:nvSpPr>
      <dsp:spPr>
        <a:xfrm rot="10800000">
          <a:off x="395493" y="2614097"/>
          <a:ext cx="6977158" cy="1006369"/>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781"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b="0" kern="1200" dirty="0"/>
            <a:t>Outline the steps to achieve new skills and experiences</a:t>
          </a:r>
        </a:p>
      </dsp:txBody>
      <dsp:txXfrm rot="10800000">
        <a:off x="647085" y="2614097"/>
        <a:ext cx="6725566" cy="1006369"/>
      </dsp:txXfrm>
    </dsp:sp>
    <dsp:sp modelId="{F202546C-6671-424C-82EF-2AD2AA269E1E}">
      <dsp:nvSpPr>
        <dsp:cNvPr id="0" name=""/>
        <dsp:cNvSpPr/>
      </dsp:nvSpPr>
      <dsp:spPr>
        <a:xfrm>
          <a:off x="241633" y="2544345"/>
          <a:ext cx="713103" cy="1006369"/>
        </a:xfrm>
        <a:prstGeom prst="ellips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110771-7CCE-44DA-A5CA-3C95AE412F66}">
      <dsp:nvSpPr>
        <dsp:cNvPr id="0" name=""/>
        <dsp:cNvSpPr/>
      </dsp:nvSpPr>
      <dsp:spPr>
        <a:xfrm rot="10800000">
          <a:off x="357447" y="3928015"/>
          <a:ext cx="7053250" cy="1006369"/>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781" tIns="106680" rIns="199136" bIns="106680" numCol="1" spcCol="1270" anchor="ctr" anchorCtr="0">
          <a:noAutofit/>
        </a:bodyPr>
        <a:lstStyle/>
        <a:p>
          <a:pPr marL="0" lvl="0" indent="0" algn="ctr" defTabSz="1244600" rtl="0">
            <a:lnSpc>
              <a:spcPct val="90000"/>
            </a:lnSpc>
            <a:spcBef>
              <a:spcPct val="0"/>
            </a:spcBef>
            <a:spcAft>
              <a:spcPts val="0"/>
            </a:spcAft>
            <a:buNone/>
          </a:pPr>
          <a:r>
            <a:rPr lang="en-US" sz="2800" b="0" kern="1200" dirty="0"/>
            <a:t>Choose and create their</a:t>
          </a:r>
        </a:p>
        <a:p>
          <a:pPr marL="0" lvl="0" indent="0" algn="ctr" defTabSz="1244600" rtl="0">
            <a:lnSpc>
              <a:spcPct val="90000"/>
            </a:lnSpc>
            <a:spcBef>
              <a:spcPct val="0"/>
            </a:spcBef>
            <a:spcAft>
              <a:spcPts val="0"/>
            </a:spcAft>
            <a:buNone/>
          </a:pPr>
          <a:r>
            <a:rPr lang="en-US" sz="2800" b="0" kern="1200" dirty="0"/>
            <a:t>own team</a:t>
          </a:r>
        </a:p>
      </dsp:txBody>
      <dsp:txXfrm rot="10800000">
        <a:off x="609039" y="3928015"/>
        <a:ext cx="6801658" cy="1006369"/>
      </dsp:txXfrm>
    </dsp:sp>
    <dsp:sp modelId="{8A75E353-BC86-447C-B2FD-5DB2F7696BBA}">
      <dsp:nvSpPr>
        <dsp:cNvPr id="0" name=""/>
        <dsp:cNvSpPr/>
      </dsp:nvSpPr>
      <dsp:spPr>
        <a:xfrm>
          <a:off x="251787" y="3916527"/>
          <a:ext cx="692855" cy="1020649"/>
        </a:xfrm>
        <a:prstGeom prst="ellips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0E824-0737-4942-B7A6-92CD48F0CC98}">
      <dsp:nvSpPr>
        <dsp:cNvPr id="0" name=""/>
        <dsp:cNvSpPr/>
      </dsp:nvSpPr>
      <dsp:spPr>
        <a:xfrm>
          <a:off x="-5987375" y="-916089"/>
          <a:ext cx="7126884" cy="7126884"/>
        </a:xfrm>
        <a:prstGeom prst="blockArc">
          <a:avLst>
            <a:gd name="adj1" fmla="val 18900000"/>
            <a:gd name="adj2" fmla="val 2700000"/>
            <a:gd name="adj3" fmla="val 303"/>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394EDF-77C4-4C28-B06D-06AFBF925483}">
      <dsp:nvSpPr>
        <dsp:cNvPr id="0" name=""/>
        <dsp:cNvSpPr/>
      </dsp:nvSpPr>
      <dsp:spPr>
        <a:xfrm>
          <a:off x="594819" y="407056"/>
          <a:ext cx="7131506" cy="814537"/>
        </a:xfrm>
        <a:prstGeom prst="rect">
          <a:avLst/>
        </a:prstGeom>
        <a:solidFill>
          <a:schemeClr val="bg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6539"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a:solidFill>
                <a:srgbClr val="004976"/>
              </a:solidFill>
            </a:rPr>
            <a:t>All families have dreams for their children and want what is best for them.</a:t>
          </a:r>
        </a:p>
      </dsp:txBody>
      <dsp:txXfrm>
        <a:off x="594819" y="407056"/>
        <a:ext cx="7131506" cy="814537"/>
      </dsp:txXfrm>
    </dsp:sp>
    <dsp:sp modelId="{D1986086-AE04-4DF2-8AF8-367F647B8124}">
      <dsp:nvSpPr>
        <dsp:cNvPr id="0" name=""/>
        <dsp:cNvSpPr/>
      </dsp:nvSpPr>
      <dsp:spPr>
        <a:xfrm>
          <a:off x="87016" y="305239"/>
          <a:ext cx="1018171" cy="1018171"/>
        </a:xfrm>
        <a:prstGeom prst="ellipse">
          <a:avLst/>
        </a:prstGeom>
        <a:solidFill>
          <a:srgbClr val="BAE8E8"/>
        </a:solidFill>
        <a:ln w="10795" cap="flat" cmpd="sng" algn="ctr">
          <a:solidFill>
            <a:schemeClr val="accent3"/>
          </a:solidFill>
          <a:prstDash val="solid"/>
        </a:ln>
        <a:effectLst/>
      </dsp:spPr>
      <dsp:style>
        <a:lnRef idx="2">
          <a:scrgbClr r="0" g="0" b="0"/>
        </a:lnRef>
        <a:fillRef idx="1">
          <a:scrgbClr r="0" g="0" b="0"/>
        </a:fillRef>
        <a:effectRef idx="0">
          <a:scrgbClr r="0" g="0" b="0"/>
        </a:effectRef>
        <a:fontRef idx="minor"/>
      </dsp:style>
    </dsp:sp>
    <dsp:sp modelId="{30E70053-3AC0-4A4E-84CE-DD1B1A153BE7}">
      <dsp:nvSpPr>
        <dsp:cNvPr id="0" name=""/>
        <dsp:cNvSpPr/>
      </dsp:nvSpPr>
      <dsp:spPr>
        <a:xfrm>
          <a:off x="1063095" y="1629075"/>
          <a:ext cx="6661947" cy="814537"/>
        </a:xfrm>
        <a:prstGeom prst="rect">
          <a:avLst/>
        </a:prstGeom>
        <a:solidFill>
          <a:schemeClr val="bg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6539"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a:solidFill>
                <a:srgbClr val="004976"/>
              </a:solidFill>
            </a:rPr>
            <a:t>All families have the capacity to support their children’s learning</a:t>
          </a:r>
          <a:r>
            <a:rPr lang="en-US" sz="1700" kern="1200">
              <a:solidFill>
                <a:srgbClr val="004976"/>
              </a:solidFill>
            </a:rPr>
            <a:t>.</a:t>
          </a:r>
        </a:p>
      </dsp:txBody>
      <dsp:txXfrm>
        <a:off x="1063095" y="1629075"/>
        <a:ext cx="6661947" cy="814537"/>
      </dsp:txXfrm>
    </dsp:sp>
    <dsp:sp modelId="{F5E939AE-CB95-40F6-9FD2-23C9B76D0FD8}">
      <dsp:nvSpPr>
        <dsp:cNvPr id="0" name=""/>
        <dsp:cNvSpPr/>
      </dsp:nvSpPr>
      <dsp:spPr>
        <a:xfrm>
          <a:off x="554009" y="1527257"/>
          <a:ext cx="1018171" cy="1018171"/>
        </a:xfrm>
        <a:prstGeom prst="ellipse">
          <a:avLst/>
        </a:prstGeom>
        <a:solidFill>
          <a:srgbClr val="BAE8E8"/>
        </a:solidFill>
        <a:ln w="10795" cap="flat" cmpd="sng" algn="ctr">
          <a:solidFill>
            <a:schemeClr val="accent3"/>
          </a:solidFill>
          <a:prstDash val="solid"/>
        </a:ln>
        <a:effectLst/>
      </dsp:spPr>
      <dsp:style>
        <a:lnRef idx="2">
          <a:scrgbClr r="0" g="0" b="0"/>
        </a:lnRef>
        <a:fillRef idx="1">
          <a:scrgbClr r="0" g="0" b="0"/>
        </a:fillRef>
        <a:effectRef idx="0">
          <a:scrgbClr r="0" g="0" b="0"/>
        </a:effectRef>
        <a:fontRef idx="minor"/>
      </dsp:style>
    </dsp:sp>
    <dsp:sp modelId="{83CA9368-48C0-4421-BB8A-8F81BC2D5CB3}">
      <dsp:nvSpPr>
        <dsp:cNvPr id="0" name=""/>
        <dsp:cNvSpPr/>
      </dsp:nvSpPr>
      <dsp:spPr>
        <a:xfrm>
          <a:off x="1063095" y="2851093"/>
          <a:ext cx="6661947" cy="814537"/>
        </a:xfrm>
        <a:prstGeom prst="rect">
          <a:avLst/>
        </a:prstGeom>
        <a:solidFill>
          <a:schemeClr val="bg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6539"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rgbClr val="004976"/>
              </a:solidFill>
            </a:rPr>
            <a:t>Families</a:t>
          </a:r>
          <a:r>
            <a:rPr lang="en-US" sz="1700" kern="1200" dirty="0">
              <a:solidFill>
                <a:srgbClr val="004976"/>
              </a:solidFill>
            </a:rPr>
            <a:t> </a:t>
          </a:r>
          <a:r>
            <a:rPr lang="en-US" sz="1700" b="1" kern="1200" dirty="0">
              <a:solidFill>
                <a:srgbClr val="004976"/>
              </a:solidFill>
            </a:rPr>
            <a:t>and school staff are equal partners.</a:t>
          </a:r>
        </a:p>
      </dsp:txBody>
      <dsp:txXfrm>
        <a:off x="1063095" y="2851093"/>
        <a:ext cx="6661947" cy="814537"/>
      </dsp:txXfrm>
    </dsp:sp>
    <dsp:sp modelId="{60EC1839-1889-45BE-B393-37663A4E5533}">
      <dsp:nvSpPr>
        <dsp:cNvPr id="0" name=""/>
        <dsp:cNvSpPr/>
      </dsp:nvSpPr>
      <dsp:spPr>
        <a:xfrm>
          <a:off x="554009" y="2749276"/>
          <a:ext cx="1018171" cy="1018171"/>
        </a:xfrm>
        <a:prstGeom prst="ellipse">
          <a:avLst/>
        </a:prstGeom>
        <a:solidFill>
          <a:srgbClr val="BAE8E8"/>
        </a:solidFill>
        <a:ln w="10795" cap="flat" cmpd="sng" algn="ctr">
          <a:solidFill>
            <a:schemeClr val="accent3"/>
          </a:solidFill>
          <a:prstDash val="solid"/>
        </a:ln>
        <a:effectLst/>
      </dsp:spPr>
      <dsp:style>
        <a:lnRef idx="2">
          <a:scrgbClr r="0" g="0" b="0"/>
        </a:lnRef>
        <a:fillRef idx="1">
          <a:scrgbClr r="0" g="0" b="0"/>
        </a:fillRef>
        <a:effectRef idx="0">
          <a:scrgbClr r="0" g="0" b="0"/>
        </a:effectRef>
        <a:fontRef idx="minor"/>
      </dsp:style>
    </dsp:sp>
    <dsp:sp modelId="{F42D9CDA-E544-4DD8-86E7-D08D88343B18}">
      <dsp:nvSpPr>
        <dsp:cNvPr id="0" name=""/>
        <dsp:cNvSpPr/>
      </dsp:nvSpPr>
      <dsp:spPr>
        <a:xfrm>
          <a:off x="596102" y="4079994"/>
          <a:ext cx="7128940" cy="814537"/>
        </a:xfrm>
        <a:prstGeom prst="rect">
          <a:avLst/>
        </a:prstGeom>
        <a:solidFill>
          <a:schemeClr val="bg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6539"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a:solidFill>
                <a:srgbClr val="004976"/>
              </a:solidFill>
            </a:rPr>
            <a:t>The responsibility for cultivating and sustaining partnerships among school, home and community rests primarily with school staff, especially school leaders.</a:t>
          </a:r>
        </a:p>
      </dsp:txBody>
      <dsp:txXfrm>
        <a:off x="596102" y="4079994"/>
        <a:ext cx="7128940" cy="814537"/>
      </dsp:txXfrm>
    </dsp:sp>
    <dsp:sp modelId="{C1AD12F1-C26E-4E00-8B63-B3FEF6068939}">
      <dsp:nvSpPr>
        <dsp:cNvPr id="0" name=""/>
        <dsp:cNvSpPr/>
      </dsp:nvSpPr>
      <dsp:spPr>
        <a:xfrm>
          <a:off x="87016" y="3971294"/>
          <a:ext cx="1018171" cy="1018171"/>
        </a:xfrm>
        <a:prstGeom prst="ellipse">
          <a:avLst/>
        </a:prstGeom>
        <a:solidFill>
          <a:srgbClr val="BAE8E8"/>
        </a:solidFill>
        <a:ln w="10795" cap="flat" cmpd="sng" algn="ctr">
          <a:solidFill>
            <a:schemeClr val="accent3"/>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62121-14FE-4E91-B980-76202DC96FD5}">
      <dsp:nvSpPr>
        <dsp:cNvPr id="0" name=""/>
        <dsp:cNvSpPr/>
      </dsp:nvSpPr>
      <dsp:spPr>
        <a:xfrm>
          <a:off x="152561" y="10426"/>
          <a:ext cx="3066235" cy="183974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A school environment that is perceived by students as being </a:t>
          </a:r>
          <a:r>
            <a:rPr lang="en-US" sz="2200" b="1" kern="1200" dirty="0">
              <a:solidFill>
                <a:schemeClr val="accent3">
                  <a:lumMod val="20000"/>
                  <a:lumOff val="80000"/>
                </a:schemeClr>
              </a:solidFill>
            </a:rPr>
            <a:t>supportive, fair, and caring</a:t>
          </a:r>
        </a:p>
      </dsp:txBody>
      <dsp:txXfrm>
        <a:off x="206445" y="64310"/>
        <a:ext cx="2958467" cy="1731973"/>
      </dsp:txXfrm>
    </dsp:sp>
    <dsp:sp modelId="{A61D202D-D6FA-4037-BDEB-D49AC7BFB114}">
      <dsp:nvSpPr>
        <dsp:cNvPr id="0" name=""/>
        <dsp:cNvSpPr/>
      </dsp:nvSpPr>
      <dsp:spPr>
        <a:xfrm>
          <a:off x="3431753" y="550083"/>
          <a:ext cx="763786" cy="760426"/>
        </a:xfrm>
        <a:prstGeom prst="rightArrow">
          <a:avLst>
            <a:gd name="adj1" fmla="val 60000"/>
            <a:gd name="adj2" fmla="val 50000"/>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3431753" y="702168"/>
        <a:ext cx="535658" cy="456256"/>
      </dsp:txXfrm>
    </dsp:sp>
    <dsp:sp modelId="{FE896D0C-38AB-4AEC-BF57-65CF6DAA5A29}">
      <dsp:nvSpPr>
        <dsp:cNvPr id="0" name=""/>
        <dsp:cNvSpPr/>
      </dsp:nvSpPr>
      <dsp:spPr>
        <a:xfrm>
          <a:off x="4445291" y="10426"/>
          <a:ext cx="3066235" cy="183974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Creates greater levels of </a:t>
          </a:r>
          <a:r>
            <a:rPr lang="en-US" sz="2200" b="1" kern="1200" dirty="0">
              <a:solidFill>
                <a:schemeClr val="bg1"/>
              </a:solidFill>
            </a:rPr>
            <a:t>student </a:t>
          </a:r>
          <a:r>
            <a:rPr lang="en-US" sz="2200" b="1" kern="1200" dirty="0">
              <a:solidFill>
                <a:schemeClr val="accent3">
                  <a:lumMod val="20000"/>
                  <a:lumOff val="80000"/>
                </a:schemeClr>
              </a:solidFill>
            </a:rPr>
            <a:t>engagement and academic commitment</a:t>
          </a:r>
        </a:p>
      </dsp:txBody>
      <dsp:txXfrm>
        <a:off x="4499175" y="64310"/>
        <a:ext cx="2958467" cy="1731973"/>
      </dsp:txXfrm>
    </dsp:sp>
    <dsp:sp modelId="{B64D0807-2E38-4326-9D05-9DEBC3231476}">
      <dsp:nvSpPr>
        <dsp:cNvPr id="0" name=""/>
        <dsp:cNvSpPr/>
      </dsp:nvSpPr>
      <dsp:spPr>
        <a:xfrm rot="5400000">
          <a:off x="5631117" y="2105563"/>
          <a:ext cx="694582" cy="760426"/>
        </a:xfrm>
        <a:prstGeom prst="rightArrow">
          <a:avLst>
            <a:gd name="adj1" fmla="val 60000"/>
            <a:gd name="adj2" fmla="val 50000"/>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rot="-5400000">
        <a:off x="5750280" y="2138486"/>
        <a:ext cx="456256" cy="486207"/>
      </dsp:txXfrm>
    </dsp:sp>
    <dsp:sp modelId="{0BF0E10F-2016-4710-AC0C-7533B82DB77F}">
      <dsp:nvSpPr>
        <dsp:cNvPr id="0" name=""/>
        <dsp:cNvSpPr/>
      </dsp:nvSpPr>
      <dsp:spPr>
        <a:xfrm>
          <a:off x="4445291" y="3160701"/>
          <a:ext cx="3066235" cy="183974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Which are associated with </a:t>
          </a:r>
          <a:r>
            <a:rPr lang="en-US" sz="2200" b="1" kern="1200" dirty="0">
              <a:solidFill>
                <a:schemeClr val="accent3">
                  <a:lumMod val="20000"/>
                  <a:lumOff val="80000"/>
                </a:schemeClr>
              </a:solidFill>
            </a:rPr>
            <a:t>better attendance and higher test scores</a:t>
          </a:r>
        </a:p>
      </dsp:txBody>
      <dsp:txXfrm>
        <a:off x="4499175" y="3214585"/>
        <a:ext cx="2958467" cy="1731973"/>
      </dsp:txXfrm>
    </dsp:sp>
    <dsp:sp modelId="{A5521450-8FA6-4E9A-9299-D1C0C09A6BD1}">
      <dsp:nvSpPr>
        <dsp:cNvPr id="0" name=""/>
        <dsp:cNvSpPr/>
      </dsp:nvSpPr>
      <dsp:spPr>
        <a:xfrm rot="10800000">
          <a:off x="3525420" y="3700358"/>
          <a:ext cx="650041" cy="760426"/>
        </a:xfrm>
        <a:prstGeom prst="rightArrow">
          <a:avLst>
            <a:gd name="adj1" fmla="val 60000"/>
            <a:gd name="adj2" fmla="val 50000"/>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rot="10800000">
        <a:off x="3720432" y="3852443"/>
        <a:ext cx="455029" cy="456256"/>
      </dsp:txXfrm>
    </dsp:sp>
    <dsp:sp modelId="{08FC07AA-390C-45F5-AF7D-7C9D0C08C100}">
      <dsp:nvSpPr>
        <dsp:cNvPr id="0" name=""/>
        <dsp:cNvSpPr/>
      </dsp:nvSpPr>
      <dsp:spPr>
        <a:xfrm>
          <a:off x="16" y="3076661"/>
          <a:ext cx="3218780" cy="200781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Leading to increased levels of </a:t>
          </a:r>
          <a:r>
            <a:rPr lang="en-US" sz="2000" b="1" kern="1200" dirty="0">
              <a:solidFill>
                <a:schemeClr val="accent3">
                  <a:lumMod val="20000"/>
                  <a:lumOff val="80000"/>
                </a:schemeClr>
              </a:solidFill>
            </a:rPr>
            <a:t>high school completion, participation in post-secondary education, and economic self-sufficiency</a:t>
          </a:r>
        </a:p>
      </dsp:txBody>
      <dsp:txXfrm>
        <a:off x="58823" y="3135468"/>
        <a:ext cx="3101166" cy="18902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836DB-4F44-41DD-B1ED-23B123CCE0A0}">
      <dsp:nvSpPr>
        <dsp:cNvPr id="0" name=""/>
        <dsp:cNvSpPr/>
      </dsp:nvSpPr>
      <dsp:spPr>
        <a:xfrm>
          <a:off x="0" y="350297"/>
          <a:ext cx="1860296" cy="1116178"/>
        </a:xfrm>
        <a:prstGeom prst="rect">
          <a:avLst/>
        </a:prstGeom>
        <a:solidFill>
          <a:schemeClr val="accent2">
            <a:alpha val="9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Race</a:t>
          </a:r>
        </a:p>
      </dsp:txBody>
      <dsp:txXfrm>
        <a:off x="0" y="350297"/>
        <a:ext cx="1860296" cy="1116178"/>
      </dsp:txXfrm>
    </dsp:sp>
    <dsp:sp modelId="{29EDA3F9-DB39-40AC-85B8-3757D4D2AA67}">
      <dsp:nvSpPr>
        <dsp:cNvPr id="0" name=""/>
        <dsp:cNvSpPr/>
      </dsp:nvSpPr>
      <dsp:spPr>
        <a:xfrm>
          <a:off x="2013492" y="373100"/>
          <a:ext cx="1860296" cy="1116178"/>
        </a:xfrm>
        <a:prstGeom prst="rect">
          <a:avLst/>
        </a:prstGeom>
        <a:solidFill>
          <a:schemeClr val="accent2">
            <a:alpha val="90000"/>
            <a:hueOff val="0"/>
            <a:satOff val="0"/>
            <a:lumOff val="0"/>
            <a:alphaOff val="-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Language</a:t>
          </a:r>
        </a:p>
      </dsp:txBody>
      <dsp:txXfrm>
        <a:off x="2013492" y="373100"/>
        <a:ext cx="1860296" cy="1116178"/>
      </dsp:txXfrm>
    </dsp:sp>
    <dsp:sp modelId="{B4503D79-B388-4034-97A1-9ACEB33A8B39}">
      <dsp:nvSpPr>
        <dsp:cNvPr id="0" name=""/>
        <dsp:cNvSpPr/>
      </dsp:nvSpPr>
      <dsp:spPr>
        <a:xfrm>
          <a:off x="4092653" y="350297"/>
          <a:ext cx="1860296" cy="1116178"/>
        </a:xfrm>
        <a:prstGeom prst="rect">
          <a:avLst/>
        </a:prstGeom>
        <a:solidFill>
          <a:schemeClr val="accent2">
            <a:alpha val="90000"/>
            <a:hueOff val="0"/>
            <a:satOff val="0"/>
            <a:lumOff val="0"/>
            <a:alphaOff val="-1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Sexual Orientation</a:t>
          </a:r>
        </a:p>
      </dsp:txBody>
      <dsp:txXfrm>
        <a:off x="4092653" y="350297"/>
        <a:ext cx="1860296" cy="1116178"/>
      </dsp:txXfrm>
    </dsp:sp>
    <dsp:sp modelId="{1D947F94-F03D-49A2-82BC-6875B75AFD87}">
      <dsp:nvSpPr>
        <dsp:cNvPr id="0" name=""/>
        <dsp:cNvSpPr/>
      </dsp:nvSpPr>
      <dsp:spPr>
        <a:xfrm>
          <a:off x="0" y="1652504"/>
          <a:ext cx="1860296" cy="1116178"/>
        </a:xfrm>
        <a:prstGeom prst="rect">
          <a:avLst/>
        </a:prstGeom>
        <a:solidFill>
          <a:schemeClr val="accent2">
            <a:alpha val="90000"/>
            <a:hueOff val="0"/>
            <a:satOff val="0"/>
            <a:lumOff val="0"/>
            <a:alphaOff val="-1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Occupation</a:t>
          </a:r>
        </a:p>
      </dsp:txBody>
      <dsp:txXfrm>
        <a:off x="0" y="1652504"/>
        <a:ext cx="1860296" cy="1116178"/>
      </dsp:txXfrm>
    </dsp:sp>
    <dsp:sp modelId="{D341D6EC-416A-42DD-B7E0-FF0D201C4B99}">
      <dsp:nvSpPr>
        <dsp:cNvPr id="0" name=""/>
        <dsp:cNvSpPr/>
      </dsp:nvSpPr>
      <dsp:spPr>
        <a:xfrm>
          <a:off x="2046326" y="1652504"/>
          <a:ext cx="1860296" cy="1116178"/>
        </a:xfrm>
        <a:prstGeom prst="rect">
          <a:avLst/>
        </a:prstGeom>
        <a:solidFill>
          <a:schemeClr val="accent2">
            <a:alpha val="90000"/>
            <a:hueOff val="0"/>
            <a:satOff val="0"/>
            <a:lumOff val="0"/>
            <a:alphaOff val="-2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Ethnicity</a:t>
          </a:r>
        </a:p>
      </dsp:txBody>
      <dsp:txXfrm>
        <a:off x="2046326" y="1652504"/>
        <a:ext cx="1860296" cy="1116178"/>
      </dsp:txXfrm>
    </dsp:sp>
    <dsp:sp modelId="{F7EF77B2-14EF-45A4-BEA9-39B968A6DEE6}">
      <dsp:nvSpPr>
        <dsp:cNvPr id="0" name=""/>
        <dsp:cNvSpPr/>
      </dsp:nvSpPr>
      <dsp:spPr>
        <a:xfrm>
          <a:off x="4092653" y="1652504"/>
          <a:ext cx="1860296" cy="1116178"/>
        </a:xfrm>
        <a:prstGeom prst="rect">
          <a:avLst/>
        </a:prstGeom>
        <a:solidFill>
          <a:schemeClr val="accent2">
            <a:alpha val="90000"/>
            <a:hueOff val="0"/>
            <a:satOff val="0"/>
            <a:lumOff val="0"/>
            <a:alphaOff val="-2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Socio-economic Class</a:t>
          </a:r>
        </a:p>
      </dsp:txBody>
      <dsp:txXfrm>
        <a:off x="4092653" y="1652504"/>
        <a:ext cx="1860296" cy="1116178"/>
      </dsp:txXfrm>
    </dsp:sp>
    <dsp:sp modelId="{6E33FD04-62C5-47FA-AC7E-50CD995C069E}">
      <dsp:nvSpPr>
        <dsp:cNvPr id="0" name=""/>
        <dsp:cNvSpPr/>
      </dsp:nvSpPr>
      <dsp:spPr>
        <a:xfrm>
          <a:off x="0" y="2954712"/>
          <a:ext cx="1860296" cy="1116178"/>
        </a:xfrm>
        <a:prstGeom prst="rect">
          <a:avLst/>
        </a:prstGeom>
        <a:solidFill>
          <a:schemeClr val="accent2">
            <a:alpha val="90000"/>
            <a:hueOff val="0"/>
            <a:satOff val="0"/>
            <a:lumOff val="0"/>
            <a:alphaOff val="-3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Ability and Disability</a:t>
          </a:r>
        </a:p>
      </dsp:txBody>
      <dsp:txXfrm>
        <a:off x="0" y="2954712"/>
        <a:ext cx="1860296" cy="1116178"/>
      </dsp:txXfrm>
    </dsp:sp>
    <dsp:sp modelId="{8AF9FB5B-66D6-4D7F-AD43-77045E9602A8}">
      <dsp:nvSpPr>
        <dsp:cNvPr id="0" name=""/>
        <dsp:cNvSpPr/>
      </dsp:nvSpPr>
      <dsp:spPr>
        <a:xfrm>
          <a:off x="2046326" y="2954712"/>
          <a:ext cx="1860296" cy="1116178"/>
        </a:xfrm>
        <a:prstGeom prst="rect">
          <a:avLst/>
        </a:prstGeom>
        <a:solidFill>
          <a:schemeClr val="accent2">
            <a:alpha val="90000"/>
            <a:hueOff val="0"/>
            <a:satOff val="0"/>
            <a:lumOff val="0"/>
            <a:alphaOff val="-3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Culture</a:t>
          </a:r>
        </a:p>
      </dsp:txBody>
      <dsp:txXfrm>
        <a:off x="2046326" y="2954712"/>
        <a:ext cx="1860296" cy="1116178"/>
      </dsp:txXfrm>
    </dsp:sp>
    <dsp:sp modelId="{96B08FBB-202B-41D3-B4F9-6FD8F7BF229E}">
      <dsp:nvSpPr>
        <dsp:cNvPr id="0" name=""/>
        <dsp:cNvSpPr/>
      </dsp:nvSpPr>
      <dsp:spPr>
        <a:xfrm>
          <a:off x="4092653" y="2954712"/>
          <a:ext cx="1860296" cy="1116178"/>
        </a:xfrm>
        <a:prstGeom prst="rect">
          <a:avLst/>
        </a:prstGeom>
        <a:solidFill>
          <a:schemeClr val="accent2">
            <a:alpha val="90000"/>
            <a:hueOff val="0"/>
            <a:satOff val="0"/>
            <a:lumOff val="0"/>
            <a:alpha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Nationality</a:t>
          </a:r>
        </a:p>
      </dsp:txBody>
      <dsp:txXfrm>
        <a:off x="4092653" y="2954712"/>
        <a:ext cx="1860296" cy="11161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BD3D0-ECEE-4565-99A4-178FA5AE17A6}">
      <dsp:nvSpPr>
        <dsp:cNvPr id="0" name=""/>
        <dsp:cNvSpPr/>
      </dsp:nvSpPr>
      <dsp:spPr>
        <a:xfrm>
          <a:off x="0" y="0"/>
          <a:ext cx="7634065" cy="1668639"/>
        </a:xfrm>
        <a:prstGeom prst="roundRect">
          <a:avLst>
            <a:gd name="adj" fmla="val 10000"/>
          </a:avLst>
        </a:prstGeom>
        <a:solidFill>
          <a:schemeClr val="accent1"/>
        </a:solidFill>
        <a:ln w="57150">
          <a:solidFill>
            <a:schemeClr val="accent2">
              <a:lumMod val="20000"/>
              <a:lumOff val="80000"/>
            </a:schemeClr>
          </a:solidFill>
        </a:ln>
        <a:effectLst>
          <a:outerShdw blurRad="44450" dist="13970" dir="5400000" algn="ctr" rotWithShape="0">
            <a:srgbClr val="000000">
              <a:alpha val="45000"/>
            </a:srgbClr>
          </a:outerShdw>
        </a:effectLst>
        <a:scene3d>
          <a:camera prst="orthographicFront"/>
          <a:lightRig rig="flat" dir="t"/>
        </a:scene3d>
        <a:sp3d prstMaterial="flat">
          <a:bevelT w="12700" h="25400" prst="coolSlant"/>
        </a:sp3d>
      </dsp:spPr>
      <dsp:style>
        <a:lnRef idx="0">
          <a:schemeClr val="accent3"/>
        </a:lnRef>
        <a:fillRef idx="3">
          <a:schemeClr val="accent3"/>
        </a:fillRef>
        <a:effectRef idx="3">
          <a:schemeClr val="accent3"/>
        </a:effectRef>
        <a:fontRef idx="minor">
          <a:schemeClr val="lt1"/>
        </a:fontRef>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solidFill>
                <a:schemeClr val="bg1"/>
              </a:solidFill>
            </a:rPr>
            <a:t>Advocacy</a:t>
          </a:r>
        </a:p>
        <a:p>
          <a:pPr marL="228600" lvl="1" indent="-228600" algn="l" defTabSz="1155700">
            <a:lnSpc>
              <a:spcPct val="90000"/>
            </a:lnSpc>
            <a:spcBef>
              <a:spcPct val="0"/>
            </a:spcBef>
            <a:spcAft>
              <a:spcPct val="15000"/>
            </a:spcAft>
            <a:buChar char="•"/>
          </a:pPr>
          <a:r>
            <a:rPr lang="en-US" altLang="en-US" sz="2600" kern="1200" dirty="0">
              <a:solidFill>
                <a:schemeClr val="bg1"/>
              </a:solidFill>
            </a:rPr>
            <a:t>the act of pleading a cause</a:t>
          </a:r>
          <a:endParaRPr lang="en-US" sz="2600" kern="1200" dirty="0">
            <a:solidFill>
              <a:schemeClr val="bg1"/>
            </a:solidFill>
          </a:endParaRPr>
        </a:p>
        <a:p>
          <a:pPr marL="228600" lvl="1" indent="-228600" algn="l" defTabSz="1155700">
            <a:lnSpc>
              <a:spcPct val="90000"/>
            </a:lnSpc>
            <a:spcBef>
              <a:spcPct val="0"/>
            </a:spcBef>
            <a:spcAft>
              <a:spcPct val="15000"/>
            </a:spcAft>
            <a:buChar char="•"/>
          </a:pPr>
          <a:r>
            <a:rPr lang="en-US" altLang="en-US" sz="2600" kern="1200" dirty="0">
              <a:solidFill>
                <a:schemeClr val="bg1"/>
              </a:solidFill>
            </a:rPr>
            <a:t>support for a cause</a:t>
          </a:r>
          <a:endParaRPr lang="en-US" sz="2600" kern="1200" dirty="0">
            <a:solidFill>
              <a:schemeClr val="bg1"/>
            </a:solidFill>
          </a:endParaRPr>
        </a:p>
      </dsp:txBody>
      <dsp:txXfrm>
        <a:off x="1782876" y="0"/>
        <a:ext cx="5851188" cy="1668639"/>
      </dsp:txXfrm>
    </dsp:sp>
    <dsp:sp modelId="{D883DEC8-EE8F-4179-95C4-F8AFFFB4F846}">
      <dsp:nvSpPr>
        <dsp:cNvPr id="0" name=""/>
        <dsp:cNvSpPr/>
      </dsp:nvSpPr>
      <dsp:spPr>
        <a:xfrm>
          <a:off x="233909" y="178929"/>
          <a:ext cx="1247314" cy="135531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1000" r="-51000"/>
          </a:stretch>
        </a:blipFill>
        <a:ln w="9525" cap="flat" cmpd="sng" algn="ctr">
          <a:solidFill>
            <a:schemeClr val="accent2">
              <a:shade val="80000"/>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F3E95A8C-BE3B-4063-AD5B-8C0AF55449D9}">
      <dsp:nvSpPr>
        <dsp:cNvPr id="0" name=""/>
        <dsp:cNvSpPr/>
      </dsp:nvSpPr>
      <dsp:spPr>
        <a:xfrm>
          <a:off x="0" y="1810626"/>
          <a:ext cx="7634065" cy="3190784"/>
        </a:xfrm>
        <a:prstGeom prst="roundRect">
          <a:avLst>
            <a:gd name="adj" fmla="val 10000"/>
          </a:avLst>
        </a:prstGeom>
        <a:solidFill>
          <a:schemeClr val="accent2">
            <a:lumMod val="20000"/>
            <a:lumOff val="80000"/>
          </a:schemeClr>
        </a:solidFill>
        <a:ln>
          <a:solidFill>
            <a:schemeClr val="accent1"/>
          </a:solidFill>
        </a:ln>
        <a:effectLst>
          <a:outerShdw blurRad="44450" dist="13970" dir="5400000" algn="ctr" rotWithShape="0">
            <a:srgbClr val="000000">
              <a:alpha val="45000"/>
            </a:srgbClr>
          </a:outerShdw>
        </a:effectLst>
        <a:scene3d>
          <a:camera prst="orthographicFront"/>
          <a:lightRig rig="flat" dir="t"/>
        </a:scene3d>
        <a:sp3d prstMaterial="flat">
          <a:bevelT w="12700" h="25400" prst="coolSlant"/>
        </a:sp3d>
      </dsp:spPr>
      <dsp:style>
        <a:lnRef idx="0">
          <a:schemeClr val="accent5"/>
        </a:lnRef>
        <a:fillRef idx="3">
          <a:schemeClr val="accent5"/>
        </a:fillRef>
        <a:effectRef idx="3">
          <a:schemeClr val="accent5"/>
        </a:effectRef>
        <a:fontRef idx="minor">
          <a:schemeClr val="lt1"/>
        </a:fontRef>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altLang="en-US" sz="3200" b="1" kern="1200" dirty="0">
              <a:solidFill>
                <a:schemeClr val="accent1"/>
              </a:solidFill>
            </a:rPr>
            <a:t>Advocate </a:t>
          </a:r>
          <a:endParaRPr lang="en-US" sz="3200" b="1" kern="1200" dirty="0">
            <a:solidFill>
              <a:schemeClr val="accent1"/>
            </a:solidFill>
          </a:endParaRPr>
        </a:p>
        <a:p>
          <a:pPr marL="228600" lvl="1" indent="-228600" algn="l" defTabSz="1066800">
            <a:lnSpc>
              <a:spcPct val="90000"/>
            </a:lnSpc>
            <a:spcBef>
              <a:spcPct val="0"/>
            </a:spcBef>
            <a:spcAft>
              <a:spcPct val="15000"/>
            </a:spcAft>
            <a:buChar char="•"/>
          </a:pPr>
          <a:r>
            <a:rPr lang="en-US" altLang="en-US" sz="2400" b="1" kern="1200" dirty="0">
              <a:solidFill>
                <a:schemeClr val="accent1"/>
              </a:solidFill>
            </a:rPr>
            <a:t>one who pleads for another </a:t>
          </a:r>
          <a:endParaRPr lang="en-US" sz="2400" b="1" kern="1200" dirty="0">
            <a:solidFill>
              <a:schemeClr val="accent1"/>
            </a:solidFill>
          </a:endParaRPr>
        </a:p>
        <a:p>
          <a:pPr marL="228600" lvl="1" indent="-228600" algn="l" defTabSz="1066800">
            <a:lnSpc>
              <a:spcPct val="90000"/>
            </a:lnSpc>
            <a:spcBef>
              <a:spcPct val="0"/>
            </a:spcBef>
            <a:spcAft>
              <a:spcPct val="15000"/>
            </a:spcAft>
            <a:buChar char="•"/>
          </a:pPr>
          <a:r>
            <a:rPr lang="en-US" altLang="en-US" sz="2400" b="1" kern="1200" dirty="0">
              <a:solidFill>
                <a:schemeClr val="accent1"/>
              </a:solidFill>
            </a:rPr>
            <a:t>one who argues a cause</a:t>
          </a:r>
          <a:endParaRPr lang="en-US" sz="2400" b="1" kern="1200" dirty="0">
            <a:solidFill>
              <a:schemeClr val="accent1"/>
            </a:solidFill>
          </a:endParaRPr>
        </a:p>
        <a:p>
          <a:pPr marL="228600" lvl="1" indent="-228600" algn="l" defTabSz="1066800">
            <a:lnSpc>
              <a:spcPct val="90000"/>
            </a:lnSpc>
            <a:spcBef>
              <a:spcPct val="0"/>
            </a:spcBef>
            <a:spcAft>
              <a:spcPct val="15000"/>
            </a:spcAft>
            <a:buChar char="•"/>
          </a:pPr>
          <a:r>
            <a:rPr lang="en-US" altLang="en-US" sz="2400" b="1" kern="1200" dirty="0">
              <a:solidFill>
                <a:schemeClr val="accent1"/>
              </a:solidFill>
            </a:rPr>
            <a:t>a supporter</a:t>
          </a:r>
          <a:endParaRPr lang="en-US" sz="2400" b="1" kern="1200" dirty="0">
            <a:solidFill>
              <a:schemeClr val="accent1"/>
            </a:solidFill>
          </a:endParaRPr>
        </a:p>
        <a:p>
          <a:pPr marL="57150" lvl="1" indent="-57150" algn="l" defTabSz="466725">
            <a:lnSpc>
              <a:spcPct val="90000"/>
            </a:lnSpc>
            <a:spcBef>
              <a:spcPct val="0"/>
            </a:spcBef>
            <a:spcAft>
              <a:spcPct val="15000"/>
            </a:spcAft>
            <a:buChar char="•"/>
          </a:pPr>
          <a:endParaRPr lang="en-US" sz="1050" b="1" kern="1200" dirty="0">
            <a:solidFill>
              <a:schemeClr val="accent1"/>
            </a:solidFill>
          </a:endParaRPr>
        </a:p>
        <a:p>
          <a:pPr marL="228600" lvl="1" indent="-228600" algn="l" defTabSz="1066800">
            <a:lnSpc>
              <a:spcPct val="90000"/>
            </a:lnSpc>
            <a:spcBef>
              <a:spcPct val="0"/>
            </a:spcBef>
            <a:spcAft>
              <a:spcPct val="15000"/>
            </a:spcAft>
            <a:buChar char="•"/>
          </a:pPr>
          <a:r>
            <a:rPr lang="en-US" altLang="en-US" sz="2400" b="1" kern="1200" dirty="0">
              <a:solidFill>
                <a:schemeClr val="accent1"/>
              </a:solidFill>
            </a:rPr>
            <a:t>to support or defend</a:t>
          </a:r>
          <a:endParaRPr lang="en-US" sz="2400" b="1" kern="1200" dirty="0">
            <a:solidFill>
              <a:schemeClr val="accent1"/>
            </a:solidFill>
          </a:endParaRPr>
        </a:p>
        <a:p>
          <a:pPr marL="228600" lvl="1" indent="-228600" algn="l" defTabSz="1066800">
            <a:lnSpc>
              <a:spcPct val="90000"/>
            </a:lnSpc>
            <a:spcBef>
              <a:spcPct val="0"/>
            </a:spcBef>
            <a:spcAft>
              <a:spcPct val="15000"/>
            </a:spcAft>
            <a:buChar char="•"/>
          </a:pPr>
          <a:r>
            <a:rPr lang="en-US" altLang="en-US" sz="2400" b="1" kern="1200" dirty="0">
              <a:solidFill>
                <a:schemeClr val="accent1"/>
              </a:solidFill>
            </a:rPr>
            <a:t>to promote a cause or point of view</a:t>
          </a:r>
          <a:endParaRPr lang="en-US" sz="2400" b="1" kern="1200" dirty="0">
            <a:solidFill>
              <a:schemeClr val="accent1"/>
            </a:solidFill>
          </a:endParaRPr>
        </a:p>
        <a:p>
          <a:pPr marL="228600" lvl="1" indent="-228600" algn="l" defTabSz="1066800">
            <a:lnSpc>
              <a:spcPct val="90000"/>
            </a:lnSpc>
            <a:spcBef>
              <a:spcPct val="0"/>
            </a:spcBef>
            <a:spcAft>
              <a:spcPct val="15000"/>
            </a:spcAft>
            <a:buChar char="•"/>
          </a:pPr>
          <a:r>
            <a:rPr lang="en-US" altLang="en-US" sz="2400" b="1" kern="1200" dirty="0">
              <a:solidFill>
                <a:schemeClr val="accent1"/>
              </a:solidFill>
            </a:rPr>
            <a:t>to argue in favor of</a:t>
          </a:r>
          <a:endParaRPr lang="en-US" sz="2400" b="1" kern="1200" dirty="0">
            <a:solidFill>
              <a:schemeClr val="accent1"/>
            </a:solidFill>
          </a:endParaRPr>
        </a:p>
      </dsp:txBody>
      <dsp:txXfrm>
        <a:off x="1782876" y="1810626"/>
        <a:ext cx="5851188" cy="3190784"/>
      </dsp:txXfrm>
    </dsp:sp>
    <dsp:sp modelId="{02ABA4ED-216C-43F8-A6CE-9A36B0399BE4}">
      <dsp:nvSpPr>
        <dsp:cNvPr id="0" name=""/>
        <dsp:cNvSpPr/>
      </dsp:nvSpPr>
      <dsp:spPr>
        <a:xfrm>
          <a:off x="69128" y="2502764"/>
          <a:ext cx="1576877" cy="203617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w="9525" cap="flat" cmpd="sng" algn="ctr">
          <a:solidFill>
            <a:schemeClr val="accent2">
              <a:shade val="80000"/>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040FF8-7020-4C33-90A7-72335EC31D9F}">
      <dsp:nvSpPr>
        <dsp:cNvPr id="0" name=""/>
        <dsp:cNvSpPr/>
      </dsp:nvSpPr>
      <dsp:spPr>
        <a:xfrm>
          <a:off x="1075152" y="3544"/>
          <a:ext cx="2552203" cy="1531322"/>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t>Personal</a:t>
          </a:r>
        </a:p>
      </dsp:txBody>
      <dsp:txXfrm>
        <a:off x="1075152" y="3544"/>
        <a:ext cx="2552203" cy="1531322"/>
      </dsp:txXfrm>
    </dsp:sp>
    <dsp:sp modelId="{B7D84783-DC5B-4BA2-A51D-2EDE2160D481}">
      <dsp:nvSpPr>
        <dsp:cNvPr id="0" name=""/>
        <dsp:cNvSpPr/>
      </dsp:nvSpPr>
      <dsp:spPr>
        <a:xfrm>
          <a:off x="3882576" y="3544"/>
          <a:ext cx="2552203" cy="1531322"/>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Interpersonal</a:t>
          </a:r>
        </a:p>
      </dsp:txBody>
      <dsp:txXfrm>
        <a:off x="3882576" y="3544"/>
        <a:ext cx="2552203" cy="1531322"/>
      </dsp:txXfrm>
    </dsp:sp>
    <dsp:sp modelId="{5C55A3D9-E1E8-41D0-9985-7D6D3B79E45A}">
      <dsp:nvSpPr>
        <dsp:cNvPr id="0" name=""/>
        <dsp:cNvSpPr/>
      </dsp:nvSpPr>
      <dsp:spPr>
        <a:xfrm>
          <a:off x="1075152" y="1790086"/>
          <a:ext cx="2552203" cy="1531322"/>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t>Communal</a:t>
          </a:r>
        </a:p>
      </dsp:txBody>
      <dsp:txXfrm>
        <a:off x="1075152" y="1790086"/>
        <a:ext cx="2552203" cy="1531322"/>
      </dsp:txXfrm>
    </dsp:sp>
    <dsp:sp modelId="{EE0277CC-6BB0-4120-A74E-86B13E307136}">
      <dsp:nvSpPr>
        <dsp:cNvPr id="0" name=""/>
        <dsp:cNvSpPr/>
      </dsp:nvSpPr>
      <dsp:spPr>
        <a:xfrm>
          <a:off x="3882576" y="1790086"/>
          <a:ext cx="2552203" cy="1531322"/>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t>Systemic</a:t>
          </a:r>
        </a:p>
      </dsp:txBody>
      <dsp:txXfrm>
        <a:off x="3882576" y="1790086"/>
        <a:ext cx="2552203" cy="1531322"/>
      </dsp:txXfrm>
    </dsp:sp>
    <dsp:sp modelId="{DA4F4275-A8E6-48B1-8B99-5A0326ABF7A2}">
      <dsp:nvSpPr>
        <dsp:cNvPr id="0" name=""/>
        <dsp:cNvSpPr/>
      </dsp:nvSpPr>
      <dsp:spPr>
        <a:xfrm>
          <a:off x="2478864" y="3576629"/>
          <a:ext cx="2552203" cy="1531322"/>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t>Ecological</a:t>
          </a:r>
        </a:p>
      </dsp:txBody>
      <dsp:txXfrm>
        <a:off x="2478864" y="3576629"/>
        <a:ext cx="2552203" cy="15313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E9772-F084-4BD6-B554-D08C9FBE8991}">
      <dsp:nvSpPr>
        <dsp:cNvPr id="0" name=""/>
        <dsp:cNvSpPr/>
      </dsp:nvSpPr>
      <dsp:spPr>
        <a:xfrm>
          <a:off x="117962" y="681475"/>
          <a:ext cx="3500267" cy="1093833"/>
        </a:xfrm>
        <a:prstGeom prst="rect">
          <a:avLst/>
        </a:prstGeom>
        <a:solidFill>
          <a:schemeClr val="bg1"/>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0890" tIns="83820" rIns="83820" bIns="83820" numCol="1" spcCol="1270" anchor="ctr" anchorCtr="0">
          <a:noAutofit/>
        </a:bodyPr>
        <a:lstStyle/>
        <a:p>
          <a:pPr marL="0" lvl="0" indent="0" algn="r" defTabSz="977900">
            <a:lnSpc>
              <a:spcPct val="90000"/>
            </a:lnSpc>
            <a:spcBef>
              <a:spcPct val="0"/>
            </a:spcBef>
            <a:spcAft>
              <a:spcPct val="35000"/>
            </a:spcAft>
            <a:buNone/>
          </a:pPr>
          <a:r>
            <a:rPr lang="en-US" sz="2200" b="1" kern="1200" dirty="0">
              <a:solidFill>
                <a:schemeClr val="accent1"/>
              </a:solidFill>
            </a:rPr>
            <a:t>Establish a team </a:t>
          </a:r>
        </a:p>
      </dsp:txBody>
      <dsp:txXfrm>
        <a:off x="117962" y="681475"/>
        <a:ext cx="3500267" cy="1093833"/>
      </dsp:txXfrm>
    </dsp:sp>
    <dsp:sp modelId="{67A9DC49-99CF-467F-96BB-3419343DD843}">
      <dsp:nvSpPr>
        <dsp:cNvPr id="0" name=""/>
        <dsp:cNvSpPr/>
      </dsp:nvSpPr>
      <dsp:spPr>
        <a:xfrm>
          <a:off x="151053" y="721179"/>
          <a:ext cx="655164" cy="9869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4ED99F-ADC7-401E-A8CB-F1A1068BFC15}">
      <dsp:nvSpPr>
        <dsp:cNvPr id="0" name=""/>
        <dsp:cNvSpPr/>
      </dsp:nvSpPr>
      <dsp:spPr>
        <a:xfrm>
          <a:off x="3989381" y="702663"/>
          <a:ext cx="3500267" cy="1093833"/>
        </a:xfrm>
        <a:prstGeom prst="rect">
          <a:avLst/>
        </a:prstGeom>
        <a:solidFill>
          <a:schemeClr val="bg1"/>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0890" tIns="83820" rIns="83820" bIns="83820" numCol="1" spcCol="1270" anchor="ctr" anchorCtr="0">
          <a:noAutofit/>
        </a:bodyPr>
        <a:lstStyle/>
        <a:p>
          <a:pPr marL="0" lvl="0" indent="0" algn="r" defTabSz="977900">
            <a:lnSpc>
              <a:spcPct val="90000"/>
            </a:lnSpc>
            <a:spcBef>
              <a:spcPct val="0"/>
            </a:spcBef>
            <a:spcAft>
              <a:spcPct val="35000"/>
            </a:spcAft>
            <a:buNone/>
          </a:pPr>
          <a:r>
            <a:rPr lang="en-US" sz="2200" b="1" kern="1200" dirty="0">
              <a:solidFill>
                <a:schemeClr val="accent1"/>
              </a:solidFill>
            </a:rPr>
            <a:t>Explore and select instructional   delivery scenarios</a:t>
          </a:r>
        </a:p>
      </dsp:txBody>
      <dsp:txXfrm>
        <a:off x="3989381" y="702663"/>
        <a:ext cx="3500267" cy="1093833"/>
      </dsp:txXfrm>
    </dsp:sp>
    <dsp:sp modelId="{2B2DB59E-DDE5-4A73-8D63-87DD6F1EBF64}">
      <dsp:nvSpPr>
        <dsp:cNvPr id="0" name=""/>
        <dsp:cNvSpPr/>
      </dsp:nvSpPr>
      <dsp:spPr>
        <a:xfrm>
          <a:off x="4000904" y="694467"/>
          <a:ext cx="684620" cy="10716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F90FE9-DC6E-4940-9C4B-DB8C05600875}">
      <dsp:nvSpPr>
        <dsp:cNvPr id="0" name=""/>
        <dsp:cNvSpPr/>
      </dsp:nvSpPr>
      <dsp:spPr>
        <a:xfrm>
          <a:off x="125527" y="2056555"/>
          <a:ext cx="3500267" cy="1093833"/>
        </a:xfrm>
        <a:prstGeom prst="rect">
          <a:avLst/>
        </a:prstGeom>
        <a:solidFill>
          <a:schemeClr val="bg1"/>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0890" tIns="83820" rIns="83820" bIns="83820" numCol="1" spcCol="1270" anchor="ctr" anchorCtr="0">
          <a:noAutofit/>
        </a:bodyPr>
        <a:lstStyle/>
        <a:p>
          <a:pPr marL="0" lvl="0" indent="0" algn="r" defTabSz="977900">
            <a:lnSpc>
              <a:spcPct val="90000"/>
            </a:lnSpc>
            <a:spcBef>
              <a:spcPct val="0"/>
            </a:spcBef>
            <a:spcAft>
              <a:spcPct val="35000"/>
            </a:spcAft>
            <a:buNone/>
          </a:pPr>
          <a:r>
            <a:rPr lang="en-US" sz="2200" b="1" kern="1200">
              <a:solidFill>
                <a:schemeClr val="accent1"/>
              </a:solidFill>
            </a:rPr>
            <a:t>Support social and emotional wellness</a:t>
          </a:r>
        </a:p>
      </dsp:txBody>
      <dsp:txXfrm>
        <a:off x="125527" y="2056555"/>
        <a:ext cx="3500267" cy="1093833"/>
      </dsp:txXfrm>
    </dsp:sp>
    <dsp:sp modelId="{6FBC32E7-F941-400D-A826-97CDA2C34FDF}">
      <dsp:nvSpPr>
        <dsp:cNvPr id="0" name=""/>
        <dsp:cNvSpPr/>
      </dsp:nvSpPr>
      <dsp:spPr>
        <a:xfrm>
          <a:off x="87491" y="2072484"/>
          <a:ext cx="694383" cy="10560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5BFA72-D023-460C-A5C3-D043796DCA5C}">
      <dsp:nvSpPr>
        <dsp:cNvPr id="0" name=""/>
        <dsp:cNvSpPr/>
      </dsp:nvSpPr>
      <dsp:spPr>
        <a:xfrm>
          <a:off x="4019451" y="2079678"/>
          <a:ext cx="3500267" cy="1093833"/>
        </a:xfrm>
        <a:prstGeom prst="rect">
          <a:avLst/>
        </a:prstGeom>
        <a:solidFill>
          <a:schemeClr val="bg1"/>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0890" tIns="83820" rIns="83820" bIns="83820" numCol="1" spcCol="1270" anchor="ctr" anchorCtr="0">
          <a:noAutofit/>
        </a:bodyPr>
        <a:lstStyle/>
        <a:p>
          <a:pPr marL="0" lvl="0" indent="0" algn="r" defTabSz="977900">
            <a:lnSpc>
              <a:spcPct val="90000"/>
            </a:lnSpc>
            <a:spcBef>
              <a:spcPct val="0"/>
            </a:spcBef>
            <a:spcAft>
              <a:spcPct val="35000"/>
            </a:spcAft>
            <a:buNone/>
          </a:pPr>
          <a:r>
            <a:rPr lang="en-US" sz="2200" b="1" kern="1200" dirty="0">
              <a:solidFill>
                <a:schemeClr val="accent1"/>
              </a:solidFill>
            </a:rPr>
            <a:t>Focus on effective instruction</a:t>
          </a:r>
        </a:p>
      </dsp:txBody>
      <dsp:txXfrm>
        <a:off x="4019451" y="2079678"/>
        <a:ext cx="3500267" cy="1093833"/>
      </dsp:txXfrm>
    </dsp:sp>
    <dsp:sp modelId="{9E4701B1-0C2E-4B6F-B279-E73B2AA0AFB1}">
      <dsp:nvSpPr>
        <dsp:cNvPr id="0" name=""/>
        <dsp:cNvSpPr/>
      </dsp:nvSpPr>
      <dsp:spPr>
        <a:xfrm>
          <a:off x="3940221" y="1982747"/>
          <a:ext cx="765683" cy="11485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41A57E-68D1-4E38-AD43-896370264C8D}">
      <dsp:nvSpPr>
        <dsp:cNvPr id="0" name=""/>
        <dsp:cNvSpPr/>
      </dsp:nvSpPr>
      <dsp:spPr>
        <a:xfrm>
          <a:off x="136441" y="3410416"/>
          <a:ext cx="3500267" cy="1093833"/>
        </a:xfrm>
        <a:prstGeom prst="rect">
          <a:avLst/>
        </a:prstGeom>
        <a:solidFill>
          <a:schemeClr val="bg1"/>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0890" tIns="83820" rIns="83820" bIns="83820" numCol="1" spcCol="1270" anchor="ctr" anchorCtr="0">
          <a:noAutofit/>
        </a:bodyPr>
        <a:lstStyle/>
        <a:p>
          <a:pPr marL="0" lvl="0" indent="0" algn="r" defTabSz="977900">
            <a:lnSpc>
              <a:spcPct val="90000"/>
            </a:lnSpc>
            <a:spcBef>
              <a:spcPct val="0"/>
            </a:spcBef>
            <a:spcAft>
              <a:spcPct val="35000"/>
            </a:spcAft>
            <a:buNone/>
          </a:pPr>
          <a:r>
            <a:rPr lang="en-US" sz="2200" b="1" kern="1200">
              <a:solidFill>
                <a:schemeClr val="accent1"/>
              </a:solidFill>
            </a:rPr>
            <a:t>Communicate with stakeholders</a:t>
          </a:r>
        </a:p>
      </dsp:txBody>
      <dsp:txXfrm>
        <a:off x="136441" y="3410416"/>
        <a:ext cx="3500267" cy="1093833"/>
      </dsp:txXfrm>
    </dsp:sp>
    <dsp:sp modelId="{FDA94271-9430-427F-880A-474E2C4F63E2}">
      <dsp:nvSpPr>
        <dsp:cNvPr id="0" name=""/>
        <dsp:cNvSpPr/>
      </dsp:nvSpPr>
      <dsp:spPr>
        <a:xfrm>
          <a:off x="169116" y="3477063"/>
          <a:ext cx="586100" cy="98811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69E9D2-8A07-4ED5-8081-364C48BFF2D0}">
      <dsp:nvSpPr>
        <dsp:cNvPr id="0" name=""/>
        <dsp:cNvSpPr/>
      </dsp:nvSpPr>
      <dsp:spPr>
        <a:xfrm>
          <a:off x="3933465" y="3444346"/>
          <a:ext cx="3521199" cy="1093833"/>
        </a:xfrm>
        <a:prstGeom prst="rect">
          <a:avLst/>
        </a:prstGeom>
        <a:solidFill>
          <a:schemeClr val="bg1"/>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0890" tIns="76200" rIns="76200" bIns="76200" numCol="1" spcCol="1270" anchor="ctr" anchorCtr="0">
          <a:noAutofit/>
        </a:bodyPr>
        <a:lstStyle/>
        <a:p>
          <a:pPr marL="0" lvl="0" indent="0" algn="r" defTabSz="889000">
            <a:lnSpc>
              <a:spcPct val="90000"/>
            </a:lnSpc>
            <a:spcBef>
              <a:spcPct val="0"/>
            </a:spcBef>
            <a:spcAft>
              <a:spcPct val="35000"/>
            </a:spcAft>
            <a:buNone/>
          </a:pPr>
          <a:r>
            <a:rPr lang="en-US" sz="2000" b="1" kern="1200" dirty="0">
              <a:solidFill>
                <a:schemeClr val="accent1"/>
              </a:solidFill>
            </a:rPr>
            <a:t>Provide high-quality instructional professional learning</a:t>
          </a:r>
        </a:p>
      </dsp:txBody>
      <dsp:txXfrm>
        <a:off x="3933465" y="3444346"/>
        <a:ext cx="3521199" cy="1093833"/>
      </dsp:txXfrm>
    </dsp:sp>
    <dsp:sp modelId="{0D51D261-5799-490F-9BC6-5D0E2E251C7E}">
      <dsp:nvSpPr>
        <dsp:cNvPr id="0" name=""/>
        <dsp:cNvSpPr/>
      </dsp:nvSpPr>
      <dsp:spPr>
        <a:xfrm>
          <a:off x="3951142" y="3387522"/>
          <a:ext cx="592815" cy="1123832"/>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62A85-A429-4435-AC44-FCF083277EB7}">
      <dsp:nvSpPr>
        <dsp:cNvPr id="0" name=""/>
        <dsp:cNvSpPr/>
      </dsp:nvSpPr>
      <dsp:spPr>
        <a:xfrm>
          <a:off x="36" y="72729"/>
          <a:ext cx="3529750" cy="777600"/>
        </a:xfrm>
        <a:prstGeom prst="rect">
          <a:avLst/>
        </a:prstGeom>
        <a:solidFill>
          <a:schemeClr val="accent3">
            <a:lumMod val="20000"/>
            <a:lumOff val="8000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l" defTabSz="1422400">
            <a:lnSpc>
              <a:spcPct val="90000"/>
            </a:lnSpc>
            <a:spcBef>
              <a:spcPct val="0"/>
            </a:spcBef>
            <a:spcAft>
              <a:spcPct val="35000"/>
            </a:spcAft>
            <a:buNone/>
          </a:pPr>
          <a:r>
            <a:rPr lang="en-US" sz="3200" b="1" kern="1200" dirty="0"/>
            <a:t>Families</a:t>
          </a:r>
        </a:p>
      </dsp:txBody>
      <dsp:txXfrm>
        <a:off x="36" y="72729"/>
        <a:ext cx="3529750" cy="777600"/>
      </dsp:txXfrm>
    </dsp:sp>
    <dsp:sp modelId="{553C8985-C5C6-43FD-8B0C-1E3C68494B1F}">
      <dsp:nvSpPr>
        <dsp:cNvPr id="0" name=""/>
        <dsp:cNvSpPr/>
      </dsp:nvSpPr>
      <dsp:spPr>
        <a:xfrm>
          <a:off x="36" y="850329"/>
          <a:ext cx="3529750" cy="4076324"/>
        </a:xfrm>
        <a:prstGeom prst="rect">
          <a:avLst/>
        </a:prstGeom>
        <a:solidFill>
          <a:srgbClr val="DDFFEF">
            <a:alpha val="89804"/>
          </a:srgbClr>
        </a:solidFill>
        <a:ln w="10795"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ts val="600"/>
            </a:spcAft>
            <a:buChar char="•"/>
          </a:pPr>
          <a:r>
            <a:rPr lang="en-US" altLang="en-US" sz="2700" b="1" kern="1200" dirty="0">
              <a:solidFill>
                <a:schemeClr val="accent2"/>
              </a:solidFill>
              <a:latin typeface="+mn-lt"/>
              <a:cs typeface="Calibri" panose="020F0502020204030204" pitchFamily="34" charset="0"/>
            </a:rPr>
            <a:t>Educational background</a:t>
          </a:r>
          <a:endParaRPr lang="en-US" sz="2700" b="1" kern="1200" dirty="0">
            <a:solidFill>
              <a:schemeClr val="accent2"/>
            </a:solidFill>
            <a:latin typeface="+mn-lt"/>
            <a:cs typeface="Calibri" panose="020F0502020204030204" pitchFamily="34" charset="0"/>
          </a:endParaRPr>
        </a:p>
        <a:p>
          <a:pPr marL="228600" lvl="1" indent="-228600" algn="l" defTabSz="1200150">
            <a:lnSpc>
              <a:spcPct val="90000"/>
            </a:lnSpc>
            <a:spcBef>
              <a:spcPct val="0"/>
            </a:spcBef>
            <a:spcAft>
              <a:spcPts val="600"/>
            </a:spcAft>
            <a:buChar char="•"/>
          </a:pPr>
          <a:r>
            <a:rPr lang="en-US" altLang="en-US" sz="2700" b="1" kern="1200" dirty="0">
              <a:solidFill>
                <a:schemeClr val="accent2"/>
              </a:solidFill>
              <a:latin typeface="+mn-lt"/>
              <a:cs typeface="Calibri" panose="020F0502020204030204" pitchFamily="34" charset="0"/>
            </a:rPr>
            <a:t>Socioeconomic status </a:t>
          </a:r>
        </a:p>
        <a:p>
          <a:pPr marL="228600" lvl="1" indent="-228600" algn="l" defTabSz="1200150">
            <a:lnSpc>
              <a:spcPct val="90000"/>
            </a:lnSpc>
            <a:spcBef>
              <a:spcPct val="0"/>
            </a:spcBef>
            <a:spcAft>
              <a:spcPts val="600"/>
            </a:spcAft>
            <a:buChar char="•"/>
          </a:pPr>
          <a:r>
            <a:rPr lang="en-US" altLang="en-US" sz="2700" b="1" kern="1200" dirty="0">
              <a:solidFill>
                <a:schemeClr val="accent2"/>
              </a:solidFill>
              <a:latin typeface="+mn-lt"/>
              <a:cs typeface="Calibri" panose="020F0502020204030204" pitchFamily="34" charset="0"/>
            </a:rPr>
            <a:t>Cultural differences</a:t>
          </a:r>
        </a:p>
        <a:p>
          <a:pPr marL="228600" lvl="1" indent="-228600" algn="l" defTabSz="1200150">
            <a:lnSpc>
              <a:spcPct val="90000"/>
            </a:lnSpc>
            <a:spcBef>
              <a:spcPct val="0"/>
            </a:spcBef>
            <a:spcAft>
              <a:spcPts val="600"/>
            </a:spcAft>
            <a:buChar char="•"/>
          </a:pPr>
          <a:r>
            <a:rPr lang="en-US" altLang="en-US" sz="2700" b="1" kern="1200" dirty="0">
              <a:solidFill>
                <a:schemeClr val="accent2"/>
              </a:solidFill>
              <a:latin typeface="+mn-lt"/>
              <a:cs typeface="Calibri" panose="020F0502020204030204" pitchFamily="34" charset="0"/>
            </a:rPr>
            <a:t>Time constraints</a:t>
          </a:r>
        </a:p>
        <a:p>
          <a:pPr marL="228600" lvl="1" indent="-228600" algn="l" defTabSz="1200150">
            <a:lnSpc>
              <a:spcPct val="90000"/>
            </a:lnSpc>
            <a:spcBef>
              <a:spcPct val="0"/>
            </a:spcBef>
            <a:spcAft>
              <a:spcPts val="600"/>
            </a:spcAft>
            <a:buChar char="•"/>
          </a:pPr>
          <a:r>
            <a:rPr lang="en-US" altLang="en-US" sz="2700" b="1" kern="1200" dirty="0">
              <a:solidFill>
                <a:schemeClr val="accent2"/>
              </a:solidFill>
              <a:latin typeface="+mn-lt"/>
              <a:cs typeface="Calibri" panose="020F0502020204030204" pitchFamily="34" charset="0"/>
            </a:rPr>
            <a:t>Feelings of helplessness</a:t>
          </a:r>
        </a:p>
      </dsp:txBody>
      <dsp:txXfrm>
        <a:off x="36" y="850329"/>
        <a:ext cx="3529750" cy="4076324"/>
      </dsp:txXfrm>
    </dsp:sp>
    <dsp:sp modelId="{01FFD7D1-E442-465C-9880-59A1AEA78DBD}">
      <dsp:nvSpPr>
        <dsp:cNvPr id="0" name=""/>
        <dsp:cNvSpPr/>
      </dsp:nvSpPr>
      <dsp:spPr>
        <a:xfrm>
          <a:off x="4023952" y="72729"/>
          <a:ext cx="3529750" cy="777600"/>
        </a:xfrm>
        <a:prstGeom prst="rect">
          <a:avLst/>
        </a:prstGeom>
        <a:solidFill>
          <a:schemeClr val="accent3">
            <a:lumMod val="20000"/>
            <a:lumOff val="8000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l" defTabSz="1422400">
            <a:lnSpc>
              <a:spcPct val="90000"/>
            </a:lnSpc>
            <a:spcBef>
              <a:spcPct val="0"/>
            </a:spcBef>
            <a:spcAft>
              <a:spcPct val="35000"/>
            </a:spcAft>
            <a:buNone/>
          </a:pPr>
          <a:r>
            <a:rPr lang="en-US" sz="3200" b="1" kern="1200" dirty="0"/>
            <a:t>Schools</a:t>
          </a:r>
        </a:p>
      </dsp:txBody>
      <dsp:txXfrm>
        <a:off x="4023952" y="72729"/>
        <a:ext cx="3529750" cy="777600"/>
      </dsp:txXfrm>
    </dsp:sp>
    <dsp:sp modelId="{F07DD313-B940-4FD2-9605-831A5EAE1F41}">
      <dsp:nvSpPr>
        <dsp:cNvPr id="0" name=""/>
        <dsp:cNvSpPr/>
      </dsp:nvSpPr>
      <dsp:spPr>
        <a:xfrm>
          <a:off x="4023952" y="850329"/>
          <a:ext cx="3529750" cy="4076324"/>
        </a:xfrm>
        <a:prstGeom prst="rect">
          <a:avLst/>
        </a:prstGeom>
        <a:solidFill>
          <a:srgbClr val="DDFFEF">
            <a:alpha val="90000"/>
          </a:srgbClr>
        </a:solidFill>
        <a:ln w="10795"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ts val="1200"/>
            </a:spcAft>
            <a:buChar char="•"/>
          </a:pPr>
          <a:r>
            <a:rPr lang="en-US" altLang="en-US" sz="2700" b="1" kern="1200" dirty="0">
              <a:solidFill>
                <a:schemeClr val="accent2"/>
              </a:solidFill>
              <a:latin typeface="+mn-lt"/>
              <a:cs typeface="Calibri" panose="020F0502020204030204" pitchFamily="34" charset="0"/>
            </a:rPr>
            <a:t>Funding</a:t>
          </a:r>
          <a:endParaRPr lang="en-US" sz="2700" b="1" kern="1200" dirty="0">
            <a:solidFill>
              <a:schemeClr val="accent2"/>
            </a:solidFill>
            <a:latin typeface="+mn-lt"/>
            <a:cs typeface="Calibri" panose="020F0502020204030204" pitchFamily="34" charset="0"/>
          </a:endParaRPr>
        </a:p>
        <a:p>
          <a:pPr marL="228600" lvl="1" indent="-228600" algn="l" defTabSz="1200150">
            <a:lnSpc>
              <a:spcPct val="90000"/>
            </a:lnSpc>
            <a:spcBef>
              <a:spcPct val="0"/>
            </a:spcBef>
            <a:spcAft>
              <a:spcPts val="1200"/>
            </a:spcAft>
            <a:buChar char="•"/>
          </a:pPr>
          <a:r>
            <a:rPr lang="en-US" altLang="en-US" sz="2700" b="1" kern="1200" dirty="0">
              <a:solidFill>
                <a:schemeClr val="accent2"/>
              </a:solidFill>
              <a:latin typeface="+mn-lt"/>
              <a:cs typeface="Calibri" panose="020F0502020204030204" pitchFamily="34" charset="0"/>
            </a:rPr>
            <a:t>Training</a:t>
          </a:r>
        </a:p>
        <a:p>
          <a:pPr marL="228600" lvl="1" indent="-228600" algn="l" defTabSz="1200150">
            <a:lnSpc>
              <a:spcPct val="90000"/>
            </a:lnSpc>
            <a:spcBef>
              <a:spcPct val="0"/>
            </a:spcBef>
            <a:spcAft>
              <a:spcPts val="1200"/>
            </a:spcAft>
            <a:buChar char="•"/>
          </a:pPr>
          <a:r>
            <a:rPr lang="en-US" altLang="en-US" sz="2700" b="1" kern="1200" dirty="0">
              <a:solidFill>
                <a:schemeClr val="accent2"/>
              </a:solidFill>
              <a:latin typeface="+mn-lt"/>
              <a:cs typeface="Calibri" panose="020F0502020204030204" pitchFamily="34" charset="0"/>
            </a:rPr>
            <a:t>Time constraints</a:t>
          </a:r>
        </a:p>
        <a:p>
          <a:pPr marL="228600" lvl="1" indent="-228600" algn="l" defTabSz="1200150">
            <a:lnSpc>
              <a:spcPct val="90000"/>
            </a:lnSpc>
            <a:spcBef>
              <a:spcPct val="0"/>
            </a:spcBef>
            <a:spcAft>
              <a:spcPts val="1200"/>
            </a:spcAft>
            <a:buChar char="•"/>
          </a:pPr>
          <a:r>
            <a:rPr lang="en-US" altLang="en-US" sz="2700" b="1" kern="1200" dirty="0">
              <a:solidFill>
                <a:schemeClr val="accent2"/>
              </a:solidFill>
              <a:latin typeface="+mn-lt"/>
              <a:cs typeface="Calibri" panose="020F0502020204030204" pitchFamily="34" charset="0"/>
            </a:rPr>
            <a:t>Communication</a:t>
          </a:r>
        </a:p>
        <a:p>
          <a:pPr marL="228600" lvl="1" indent="-228600" algn="l" defTabSz="1200150">
            <a:lnSpc>
              <a:spcPct val="90000"/>
            </a:lnSpc>
            <a:spcBef>
              <a:spcPct val="0"/>
            </a:spcBef>
            <a:spcAft>
              <a:spcPts val="1200"/>
            </a:spcAft>
            <a:buChar char="•"/>
          </a:pPr>
          <a:r>
            <a:rPr lang="en-US" altLang="en-US" sz="2700" b="1" kern="1200" dirty="0">
              <a:solidFill>
                <a:schemeClr val="accent2"/>
              </a:solidFill>
              <a:latin typeface="+mn-lt"/>
              <a:cs typeface="Calibri" panose="020F0502020204030204" pitchFamily="34" charset="0"/>
            </a:rPr>
            <a:t>Stereotyping</a:t>
          </a:r>
        </a:p>
      </dsp:txBody>
      <dsp:txXfrm>
        <a:off x="4023952" y="850329"/>
        <a:ext cx="3529750" cy="40763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5A6D0-8B18-49B3-B2B6-A3E2D79188CB}">
      <dsp:nvSpPr>
        <dsp:cNvPr id="0" name=""/>
        <dsp:cNvSpPr/>
      </dsp:nvSpPr>
      <dsp:spPr>
        <a:xfrm>
          <a:off x="0" y="0"/>
          <a:ext cx="7563679" cy="957673"/>
        </a:xfrm>
        <a:prstGeom prst="roundRect">
          <a:avLst>
            <a:gd name="adj" fmla="val 10000"/>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r" defTabSz="1111250">
            <a:lnSpc>
              <a:spcPct val="90000"/>
            </a:lnSpc>
            <a:spcBef>
              <a:spcPct val="0"/>
            </a:spcBef>
            <a:spcAft>
              <a:spcPct val="35000"/>
            </a:spcAft>
            <a:buNone/>
          </a:pPr>
          <a:r>
            <a:rPr lang="en-US" sz="2500" b="1" kern="1200" dirty="0"/>
            <a:t>Have high expectations that apply</a:t>
          </a:r>
        </a:p>
        <a:p>
          <a:pPr marL="0" lvl="0" indent="0" algn="r" defTabSz="1111250">
            <a:lnSpc>
              <a:spcPct val="90000"/>
            </a:lnSpc>
            <a:spcBef>
              <a:spcPct val="0"/>
            </a:spcBef>
            <a:spcAft>
              <a:spcPct val="35000"/>
            </a:spcAft>
            <a:buNone/>
          </a:pPr>
          <a:r>
            <a:rPr lang="en-US" sz="2500" b="1" kern="1200" dirty="0"/>
            <a:t>to all</a:t>
          </a:r>
        </a:p>
      </dsp:txBody>
      <dsp:txXfrm>
        <a:off x="1608503" y="0"/>
        <a:ext cx="5955175" cy="957673"/>
      </dsp:txXfrm>
    </dsp:sp>
    <dsp:sp modelId="{0B166408-4349-4D24-9CF9-F4D2E2DB1627}">
      <dsp:nvSpPr>
        <dsp:cNvPr id="0" name=""/>
        <dsp:cNvSpPr/>
      </dsp:nvSpPr>
      <dsp:spPr>
        <a:xfrm>
          <a:off x="95767" y="95767"/>
          <a:ext cx="1512735" cy="766138"/>
        </a:xfrm>
        <a:prstGeom prst="roundRect">
          <a:avLst>
            <a:gd name="adj" fmla="val 10000"/>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t="-16000" b="-16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B7CCE2-A4DC-489A-AAF1-D18CA82D3131}">
      <dsp:nvSpPr>
        <dsp:cNvPr id="0" name=""/>
        <dsp:cNvSpPr/>
      </dsp:nvSpPr>
      <dsp:spPr>
        <a:xfrm>
          <a:off x="0" y="1053440"/>
          <a:ext cx="7563679" cy="957673"/>
        </a:xfrm>
        <a:prstGeom prst="roundRect">
          <a:avLst>
            <a:gd name="adj" fmla="val 10000"/>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r" defTabSz="1111250">
            <a:lnSpc>
              <a:spcPct val="90000"/>
            </a:lnSpc>
            <a:spcBef>
              <a:spcPct val="0"/>
            </a:spcBef>
            <a:spcAft>
              <a:spcPct val="35000"/>
            </a:spcAft>
            <a:buNone/>
          </a:pPr>
          <a:r>
            <a:rPr lang="en-US" sz="2500" b="1" kern="1200" dirty="0"/>
            <a:t>Support families’ influence on student achievement</a:t>
          </a:r>
        </a:p>
      </dsp:txBody>
      <dsp:txXfrm>
        <a:off x="1608503" y="1053440"/>
        <a:ext cx="5955175" cy="957673"/>
      </dsp:txXfrm>
    </dsp:sp>
    <dsp:sp modelId="{A9CCC045-282C-4933-BBAB-4DE8D108704B}">
      <dsp:nvSpPr>
        <dsp:cNvPr id="0" name=""/>
        <dsp:cNvSpPr/>
      </dsp:nvSpPr>
      <dsp:spPr>
        <a:xfrm>
          <a:off x="95767" y="1149208"/>
          <a:ext cx="1512735" cy="766138"/>
        </a:xfrm>
        <a:prstGeom prst="roundRect">
          <a:avLst>
            <a:gd name="adj" fmla="val 10000"/>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t="-16000" b="-16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A3CE0B-48F2-47F7-82C4-6C72C013BEE1}">
      <dsp:nvSpPr>
        <dsp:cNvPr id="0" name=""/>
        <dsp:cNvSpPr/>
      </dsp:nvSpPr>
      <dsp:spPr>
        <a:xfrm>
          <a:off x="0" y="2106881"/>
          <a:ext cx="7563679" cy="957673"/>
        </a:xfrm>
        <a:prstGeom prst="roundRect">
          <a:avLst>
            <a:gd name="adj" fmla="val 10000"/>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r" defTabSz="1111250">
            <a:lnSpc>
              <a:spcPct val="90000"/>
            </a:lnSpc>
            <a:spcBef>
              <a:spcPct val="0"/>
            </a:spcBef>
            <a:spcAft>
              <a:spcPct val="35000"/>
            </a:spcAft>
            <a:buNone/>
          </a:pPr>
          <a:r>
            <a:rPr lang="en-US" sz="2500" b="1" kern="1200" dirty="0"/>
            <a:t>Work with families to network and build social capital</a:t>
          </a:r>
        </a:p>
      </dsp:txBody>
      <dsp:txXfrm>
        <a:off x="1608503" y="2106881"/>
        <a:ext cx="5955175" cy="957673"/>
      </dsp:txXfrm>
    </dsp:sp>
    <dsp:sp modelId="{77184618-083A-4BD1-905C-B20C6BB51639}">
      <dsp:nvSpPr>
        <dsp:cNvPr id="0" name=""/>
        <dsp:cNvSpPr/>
      </dsp:nvSpPr>
      <dsp:spPr>
        <a:xfrm>
          <a:off x="95767" y="2202648"/>
          <a:ext cx="1512735" cy="766138"/>
        </a:xfrm>
        <a:prstGeom prst="roundRect">
          <a:avLst>
            <a:gd name="adj" fmla="val 10000"/>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t="-16000" b="-16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EC5CDC-668D-4BD7-B013-94E0947B205E}">
      <dsp:nvSpPr>
        <dsp:cNvPr id="0" name=""/>
        <dsp:cNvSpPr/>
      </dsp:nvSpPr>
      <dsp:spPr>
        <a:xfrm>
          <a:off x="0" y="3160322"/>
          <a:ext cx="7563679" cy="957673"/>
        </a:xfrm>
        <a:prstGeom prst="roundRect">
          <a:avLst>
            <a:gd name="adj" fmla="val 10000"/>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r" defTabSz="1111250">
            <a:lnSpc>
              <a:spcPct val="90000"/>
            </a:lnSpc>
            <a:spcBef>
              <a:spcPct val="0"/>
            </a:spcBef>
            <a:spcAft>
              <a:spcPct val="35000"/>
            </a:spcAft>
            <a:buNone/>
          </a:pPr>
          <a:r>
            <a:rPr lang="en-US" sz="2500" b="1" kern="1200" dirty="0"/>
            <a:t>Institute programs and practices that focus on improving student achievement</a:t>
          </a:r>
        </a:p>
      </dsp:txBody>
      <dsp:txXfrm>
        <a:off x="1608503" y="3160322"/>
        <a:ext cx="5955175" cy="957673"/>
      </dsp:txXfrm>
    </dsp:sp>
    <dsp:sp modelId="{A52D7751-A662-4F7C-A43F-FCA9EA09374B}">
      <dsp:nvSpPr>
        <dsp:cNvPr id="0" name=""/>
        <dsp:cNvSpPr/>
      </dsp:nvSpPr>
      <dsp:spPr>
        <a:xfrm>
          <a:off x="95767" y="3256089"/>
          <a:ext cx="1512735" cy="766138"/>
        </a:xfrm>
        <a:prstGeom prst="roundRect">
          <a:avLst>
            <a:gd name="adj" fmla="val 10000"/>
          </a:avLst>
        </a:prstGeom>
        <a:blipFill>
          <a:blip xmlns:r="http://schemas.openxmlformats.org/officeDocument/2006/relationships" r:embed="rId4" cstate="hqprint">
            <a:extLst>
              <a:ext uri="{28A0092B-C50C-407E-A947-70E740481C1C}">
                <a14:useLocalDpi xmlns:a14="http://schemas.microsoft.com/office/drawing/2010/main" val="0"/>
              </a:ext>
            </a:extLst>
          </a:blip>
          <a:srcRect/>
          <a:stretch>
            <a:fillRect t="-16000" b="-16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2E704A-04F7-4FA5-BF79-E77F550BE9D8}">
      <dsp:nvSpPr>
        <dsp:cNvPr id="0" name=""/>
        <dsp:cNvSpPr/>
      </dsp:nvSpPr>
      <dsp:spPr>
        <a:xfrm>
          <a:off x="0" y="4213763"/>
          <a:ext cx="7563679" cy="957673"/>
        </a:xfrm>
        <a:prstGeom prst="roundRect">
          <a:avLst>
            <a:gd name="adj" fmla="val 10000"/>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r" defTabSz="1111250">
            <a:lnSpc>
              <a:spcPct val="90000"/>
            </a:lnSpc>
            <a:spcBef>
              <a:spcPct val="0"/>
            </a:spcBef>
            <a:spcAft>
              <a:spcPct val="35000"/>
            </a:spcAft>
            <a:buFont typeface="Times New Roman" panose="02020603050405020304" pitchFamily="18" charset="0"/>
            <a:buNone/>
          </a:pPr>
          <a:r>
            <a:rPr lang="en-US" sz="2500" b="1" kern="1200" dirty="0"/>
            <a:t>Develop stronger definitions of advocacy in your school</a:t>
          </a:r>
        </a:p>
      </dsp:txBody>
      <dsp:txXfrm>
        <a:off x="1608503" y="4213763"/>
        <a:ext cx="5955175" cy="957673"/>
      </dsp:txXfrm>
    </dsp:sp>
    <dsp:sp modelId="{336D8C1D-B910-4F58-B3E4-478FCF823D93}">
      <dsp:nvSpPr>
        <dsp:cNvPr id="0" name=""/>
        <dsp:cNvSpPr/>
      </dsp:nvSpPr>
      <dsp:spPr>
        <a:xfrm>
          <a:off x="95767" y="4309530"/>
          <a:ext cx="1512735" cy="766138"/>
        </a:xfrm>
        <a:prstGeom prst="roundRect">
          <a:avLst>
            <a:gd name="adj" fmla="val 10000"/>
          </a:avLst>
        </a:prstGeom>
        <a:blipFill>
          <a:blip xmlns:r="http://schemas.openxmlformats.org/officeDocument/2006/relationships" r:embed="rId5" cstate="hqprint">
            <a:extLst>
              <a:ext uri="{28A0092B-C50C-407E-A947-70E740481C1C}">
                <a14:useLocalDpi xmlns:a14="http://schemas.microsoft.com/office/drawing/2010/main" val="0"/>
              </a:ext>
            </a:extLst>
          </a:blip>
          <a:srcRect/>
          <a:stretch>
            <a:fillRect t="-16000" b="-16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02T17:42:39.14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02T17:42:39.14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3BE7AD-0D12-4277-9041-762E93919548}" type="datetimeFigureOut">
              <a:rPr lang="en-US" smtClean="0"/>
              <a:t>11/30/2020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22B22-C7E4-4A7E-8F03-0FF09F6B1FAF}" type="slidenum">
              <a:rPr lang="en-US" smtClean="0"/>
              <a:t>‹#›</a:t>
            </a:fld>
            <a:endParaRPr lang="en-US"/>
          </a:p>
        </p:txBody>
      </p:sp>
    </p:spTree>
    <p:extLst>
      <p:ext uri="{BB962C8B-B14F-4D97-AF65-F5344CB8AC3E}">
        <p14:creationId xmlns:p14="http://schemas.microsoft.com/office/powerpoint/2010/main" val="2664391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education.pa.gov/Documents/K-12/Safe%20Schools/COVID/GuidanceDocuments/PDE%20Equitable%20School%20Systems%20Roadmap.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wrightslaw.com/info/self.advocacy.ht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4222"/>
            <a:ext cx="5486400" cy="3600450"/>
          </a:xfrm>
        </p:spPr>
        <p:txBody>
          <a:bodyPr/>
          <a:lstStyle/>
          <a:p>
            <a:pPr algn="just"/>
            <a:r>
              <a:rPr lang="en-US" dirty="0"/>
              <a:t>Welcome to the PaTTAN Family Engagement Module Series! The audience for these modules is educational professionals, families, and community members, including advocates and agency personnel. They may be implemented as professional development, self-advancement, school team activities, or as part of a school improvement plan. Presentation slides, activities, and handouts may be viewed, downloaded, printed and shared.</a:t>
            </a:r>
          </a:p>
          <a:p>
            <a:pPr algn="just"/>
            <a:endParaRPr lang="en-US" dirty="0"/>
          </a:p>
          <a:p>
            <a:pPr algn="just"/>
            <a:r>
              <a:rPr lang="en-US" dirty="0"/>
              <a:t>This Module, Standing Up for Every Child, is the fourth of our six modules designed to inform, inspire, and provide strategies to enhance family-school partnerships. Strong, collaborative relationships among school, home, and community produce increased student success. This has been proven by over 50 years of research. Module 4 delves into advocacy—school, family, and student self-advocacy—and its positive effects on academic achievement.</a:t>
            </a:r>
          </a:p>
          <a:p>
            <a:pPr algn="just"/>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C2B595-D848-4494-BC05-5989486F6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125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en-US" dirty="0">
                <a:latin typeface="Arial" panose="020B0604020202020204" pitchFamily="34" charset="0"/>
              </a:rPr>
              <a:t>Take a moment to reflect on this quote. How can you apply it to your school community? Is each and every child valued?</a:t>
            </a:r>
          </a:p>
          <a:p>
            <a:pPr algn="just"/>
            <a:endParaRPr lang="en-US" altLang="en-US" dirty="0">
              <a:latin typeface="Arial" panose="020B0604020202020204" pitchFamily="34" charset="0"/>
            </a:endParaRPr>
          </a:p>
          <a:p>
            <a:pPr algn="just"/>
            <a:r>
              <a:rPr lang="en-US" altLang="en-US" dirty="0">
                <a:latin typeface="Arial" panose="020B0604020202020204" pitchFamily="34" charset="0"/>
              </a:rPr>
              <a:t>Being a student carries an expectation of learning and progressing academically,  behaviorally, and socially. As educators, we know that in order to be most effective, we need to engage families and community supports to meet these academic, behavioral, and social needs of all students. Let’s examine what we can do to ensure our system is best prepared to meet the needs of all learners.</a:t>
            </a:r>
          </a:p>
          <a:p>
            <a:pPr algn="just"/>
            <a:endParaRPr lang="en-US" altLang="en-US" dirty="0">
              <a:latin typeface="Arial" panose="020B0604020202020204" pitchFamily="34" charset="0"/>
            </a:endParaRPr>
          </a:p>
          <a:p>
            <a:pPr algn="just"/>
            <a:endParaRPr lang="en-US" altLang="en-US" dirty="0">
              <a:latin typeface="Arial" panose="020B0604020202020204" pitchFamily="34" charset="0"/>
            </a:endParaRP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1761" indent="-285293">
              <a:defRPr>
                <a:solidFill>
                  <a:schemeClr val="tx1"/>
                </a:solidFill>
                <a:latin typeface="Arial" panose="020B0604020202020204" pitchFamily="34" charset="0"/>
                <a:cs typeface="Arial" panose="020B0604020202020204" pitchFamily="34" charset="0"/>
              </a:defRPr>
            </a:lvl2pPr>
            <a:lvl3pPr marL="1141171" indent="-228234">
              <a:defRPr>
                <a:solidFill>
                  <a:schemeClr val="tx1"/>
                </a:solidFill>
                <a:latin typeface="Arial" panose="020B0604020202020204" pitchFamily="34" charset="0"/>
                <a:cs typeface="Arial" panose="020B0604020202020204" pitchFamily="34" charset="0"/>
              </a:defRPr>
            </a:lvl3pPr>
            <a:lvl4pPr marL="1597640" indent="-228234">
              <a:defRPr>
                <a:solidFill>
                  <a:schemeClr val="tx1"/>
                </a:solidFill>
                <a:latin typeface="Arial" panose="020B0604020202020204" pitchFamily="34" charset="0"/>
                <a:cs typeface="Arial" panose="020B0604020202020204" pitchFamily="34" charset="0"/>
              </a:defRPr>
            </a:lvl4pPr>
            <a:lvl5pPr marL="2054108" indent="-228234">
              <a:defRPr>
                <a:solidFill>
                  <a:schemeClr val="tx1"/>
                </a:solidFill>
                <a:latin typeface="Arial" panose="020B0604020202020204" pitchFamily="34" charset="0"/>
                <a:cs typeface="Arial" panose="020B0604020202020204" pitchFamily="34" charset="0"/>
              </a:defRPr>
            </a:lvl5pPr>
            <a:lvl6pPr marL="2510577"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045"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3514"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79982"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6A55D27-8C13-495E-A19B-F97763FEC623}" type="slidenum">
              <a:rPr lang="en-US" altLang="en-US" smtClean="0">
                <a:solidFill>
                  <a:schemeClr val="accent2"/>
                </a:solidFill>
                <a:latin typeface="Gill Sans MT" panose="020B0502020104020203" pitchFamily="34" charset="0"/>
              </a:rPr>
              <a:pPr/>
              <a:t>10</a:t>
            </a:fld>
            <a:endParaRPr lang="en-US" altLang="en-US">
              <a:solidFill>
                <a:schemeClr val="accent2"/>
              </a:solidFill>
              <a:latin typeface="Gill Sans MT" panose="020B0502020104020203" pitchFamily="34" charset="0"/>
            </a:endParaRPr>
          </a:p>
        </p:txBody>
      </p:sp>
    </p:spTree>
    <p:extLst>
      <p:ext uri="{BB962C8B-B14F-4D97-AF65-F5344CB8AC3E}">
        <p14:creationId xmlns:p14="http://schemas.microsoft.com/office/powerpoint/2010/main" val="3299110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en-US" dirty="0">
                <a:latin typeface="Arial" panose="020B0604020202020204" pitchFamily="34" charset="0"/>
              </a:rPr>
              <a:t>The first step in increasing a school’s ability to speak up for every child is to value, respect, and care for </a:t>
            </a:r>
            <a:r>
              <a:rPr lang="en-US" altLang="en-US" i="1" dirty="0">
                <a:latin typeface="Arial" panose="020B0604020202020204" pitchFamily="34" charset="0"/>
              </a:rPr>
              <a:t>each</a:t>
            </a:r>
            <a:r>
              <a:rPr lang="en-US" altLang="en-US" dirty="0">
                <a:latin typeface="Arial" panose="020B0604020202020204" pitchFamily="34" charset="0"/>
              </a:rPr>
              <a:t> child. Research by Klem and Connell shows that students who feel valued are more involved in the academic environment, exhibit greater levels of academic success, and achieve more successfully in adult life than students who do not feel cared for by their teachers.</a:t>
            </a:r>
          </a:p>
          <a:p>
            <a:pPr algn="just"/>
            <a:endParaRPr lang="en-US" altLang="en-US" dirty="0">
              <a:latin typeface="Arial" panose="020B0604020202020204" pitchFamily="34" charset="0"/>
            </a:endParaRPr>
          </a:p>
          <a:p>
            <a:pPr algn="just"/>
            <a:r>
              <a:rPr lang="en-US" altLang="en-US" dirty="0">
                <a:latin typeface="Arial" panose="020B0604020202020204" pitchFamily="34" charset="0"/>
              </a:rPr>
              <a:t>A student-teacher relationship should be one of mutual respect. Teachers must seek to appreciate all students, including those whose backgrounds differ from their own. This can be done by taking the time to learn about and connect with all students. </a:t>
            </a: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1761" indent="-285293">
              <a:defRPr>
                <a:solidFill>
                  <a:schemeClr val="tx1"/>
                </a:solidFill>
                <a:latin typeface="Arial" panose="020B0604020202020204" pitchFamily="34" charset="0"/>
                <a:cs typeface="Arial" panose="020B0604020202020204" pitchFamily="34" charset="0"/>
              </a:defRPr>
            </a:lvl2pPr>
            <a:lvl3pPr marL="1141171" indent="-228234">
              <a:defRPr>
                <a:solidFill>
                  <a:schemeClr val="tx1"/>
                </a:solidFill>
                <a:latin typeface="Arial" panose="020B0604020202020204" pitchFamily="34" charset="0"/>
                <a:cs typeface="Arial" panose="020B0604020202020204" pitchFamily="34" charset="0"/>
              </a:defRPr>
            </a:lvl3pPr>
            <a:lvl4pPr marL="1597640" indent="-228234">
              <a:defRPr>
                <a:solidFill>
                  <a:schemeClr val="tx1"/>
                </a:solidFill>
                <a:latin typeface="Arial" panose="020B0604020202020204" pitchFamily="34" charset="0"/>
                <a:cs typeface="Arial" panose="020B0604020202020204" pitchFamily="34" charset="0"/>
              </a:defRPr>
            </a:lvl4pPr>
            <a:lvl5pPr marL="2054108" indent="-228234">
              <a:defRPr>
                <a:solidFill>
                  <a:schemeClr val="tx1"/>
                </a:solidFill>
                <a:latin typeface="Arial" panose="020B0604020202020204" pitchFamily="34" charset="0"/>
                <a:cs typeface="Arial" panose="020B0604020202020204" pitchFamily="34" charset="0"/>
              </a:defRPr>
            </a:lvl5pPr>
            <a:lvl6pPr marL="2510577"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045"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3514"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79982"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DEAE302-B82A-4ECE-AA69-9F475641130E}" type="slidenum">
              <a:rPr lang="en-US" altLang="en-US" smtClean="0"/>
              <a:pPr/>
              <a:t>11</a:t>
            </a:fld>
            <a:endParaRPr lang="en-US" altLang="en-US"/>
          </a:p>
        </p:txBody>
      </p:sp>
    </p:spTree>
    <p:extLst>
      <p:ext uri="{BB962C8B-B14F-4D97-AF65-F5344CB8AC3E}">
        <p14:creationId xmlns:p14="http://schemas.microsoft.com/office/powerpoint/2010/main" val="704773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xfrm>
            <a:off x="685800" y="4404222"/>
            <a:ext cx="5486400" cy="38767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en-US" dirty="0"/>
              <a:t>In order to value and respect our students, we must recognize that each one is unique. There is a saying that “fair is not equal.” In his book, </a:t>
            </a:r>
            <a:r>
              <a:rPr lang="en-US" u="sng" dirty="0">
                <a:solidFill>
                  <a:srgbClr val="333333"/>
                </a:solidFill>
              </a:rPr>
              <a:t>The Red Pyramid, </a:t>
            </a:r>
            <a:r>
              <a:rPr lang="en-US" dirty="0">
                <a:solidFill>
                  <a:srgbClr val="333333"/>
                </a:solidFill>
              </a:rPr>
              <a:t>Rick Riordan states,</a:t>
            </a:r>
            <a:r>
              <a:rPr lang="en-US" altLang="en-US" dirty="0"/>
              <a:t> </a:t>
            </a:r>
            <a:r>
              <a:rPr lang="en-US" b="0" i="0" dirty="0">
                <a:solidFill>
                  <a:srgbClr val="181818"/>
                </a:solidFill>
                <a:effectLst/>
              </a:rPr>
              <a:t>“Fairness does not mean everyone gets the same. Fairness means everyone gets what they need,”</a:t>
            </a:r>
            <a:r>
              <a:rPr lang="en-US" dirty="0">
                <a:solidFill>
                  <a:srgbClr val="181818"/>
                </a:solidFill>
              </a:rPr>
              <a:t> </a:t>
            </a:r>
            <a:r>
              <a:rPr lang="en-US" altLang="en-US" dirty="0"/>
              <a:t>indicating that it is detrimental to treat all children the same. We must keep in mind that they come from different backgrounds and from families that are very possibly quite dissimilar to each other.</a:t>
            </a:r>
          </a:p>
          <a:p>
            <a:pPr algn="just"/>
            <a:endParaRPr lang="en-US" altLang="en-US" dirty="0">
              <a:latin typeface="Arial" panose="020B0604020202020204" pitchFamily="34" charset="0"/>
            </a:endParaRPr>
          </a:p>
          <a:p>
            <a:pPr algn="just"/>
            <a:r>
              <a:rPr lang="en-US" altLang="en-US" dirty="0"/>
              <a:t>To truly value our students, we must respect their families. The strategies listed, as suggested by Henderson, et al, reflect ways to convey genuine respect.</a:t>
            </a:r>
          </a:p>
          <a:p>
            <a:pPr algn="just"/>
            <a:endParaRPr lang="en-US" altLang="en-US" dirty="0"/>
          </a:p>
          <a:p>
            <a:pPr algn="just"/>
            <a:r>
              <a:rPr lang="en-US" altLang="en-US" dirty="0"/>
              <a:t>To further value all families, it is important to:</a:t>
            </a:r>
          </a:p>
          <a:p>
            <a:pPr marL="171450" indent="-171450" algn="just">
              <a:buFont typeface="Arial" panose="020B0604020202020204" pitchFamily="34" charset="0"/>
              <a:buChar char="•"/>
            </a:pPr>
            <a:r>
              <a:rPr lang="en-US" altLang="en-US" dirty="0"/>
              <a:t>gain knowledge regarding their backgrounds, including cultural elements and demographics</a:t>
            </a:r>
          </a:p>
          <a:p>
            <a:pPr marL="171450" indent="-171450" algn="just">
              <a:buFont typeface="Arial" panose="020B0604020202020204" pitchFamily="34" charset="0"/>
              <a:buChar char="•"/>
            </a:pPr>
            <a:r>
              <a:rPr lang="en-US" altLang="en-US" dirty="0"/>
              <a:t>engage in contextual teaching by connecting learning to those backgrounds</a:t>
            </a:r>
          </a:p>
          <a:p>
            <a:pPr marL="171450" indent="-171450" algn="just">
              <a:buFont typeface="Arial" panose="020B0604020202020204" pitchFamily="34" charset="0"/>
              <a:buChar char="•"/>
            </a:pPr>
            <a:r>
              <a:rPr lang="en-US" altLang="en-US" dirty="0"/>
              <a:t>connect them with community resources</a:t>
            </a:r>
          </a:p>
          <a:p>
            <a:pPr marL="171450" indent="-171450" algn="just">
              <a:buFont typeface="Arial" panose="020B0604020202020204" pitchFamily="34" charset="0"/>
              <a:buChar char="•"/>
            </a:pPr>
            <a:r>
              <a:rPr lang="en-US" altLang="en-US" dirty="0"/>
              <a:t>provide information to support learning at home</a:t>
            </a:r>
          </a:p>
          <a:p>
            <a:pPr marL="171450" indent="-171450" algn="just">
              <a:buFont typeface="Arial" panose="020B0604020202020204" pitchFamily="34" charset="0"/>
              <a:buChar char="•"/>
            </a:pPr>
            <a:r>
              <a:rPr lang="en-US" altLang="en-US" dirty="0"/>
              <a:t>offer interpreters, as necessary</a:t>
            </a:r>
          </a:p>
          <a:p>
            <a:pPr marL="171450" indent="-171450" algn="just">
              <a:buFont typeface="Arial" panose="020B0604020202020204" pitchFamily="34" charset="0"/>
              <a:buChar char="•"/>
            </a:pPr>
            <a:r>
              <a:rPr lang="en-US" altLang="en-US" dirty="0"/>
              <a:t>recognize various modes of family support.</a:t>
            </a:r>
          </a:p>
          <a:p>
            <a:pPr algn="just"/>
            <a:endParaRPr lang="en-US" altLang="en-US" dirty="0"/>
          </a:p>
          <a:p>
            <a:pPr algn="just"/>
            <a:r>
              <a:rPr lang="en-US" altLang="en-US" dirty="0"/>
              <a:t>We will further examine strategies in which families may engage in their children’s education in supportive ways. </a:t>
            </a: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1761" indent="-285293">
              <a:defRPr>
                <a:solidFill>
                  <a:schemeClr val="tx1"/>
                </a:solidFill>
                <a:latin typeface="Arial" panose="020B0604020202020204" pitchFamily="34" charset="0"/>
                <a:cs typeface="Arial" panose="020B0604020202020204" pitchFamily="34" charset="0"/>
              </a:defRPr>
            </a:lvl2pPr>
            <a:lvl3pPr marL="1141171" indent="-228234">
              <a:defRPr>
                <a:solidFill>
                  <a:schemeClr val="tx1"/>
                </a:solidFill>
                <a:latin typeface="Arial" panose="020B0604020202020204" pitchFamily="34" charset="0"/>
                <a:cs typeface="Arial" panose="020B0604020202020204" pitchFamily="34" charset="0"/>
              </a:defRPr>
            </a:lvl3pPr>
            <a:lvl4pPr marL="1597640" indent="-228234">
              <a:defRPr>
                <a:solidFill>
                  <a:schemeClr val="tx1"/>
                </a:solidFill>
                <a:latin typeface="Arial" panose="020B0604020202020204" pitchFamily="34" charset="0"/>
                <a:cs typeface="Arial" panose="020B0604020202020204" pitchFamily="34" charset="0"/>
              </a:defRPr>
            </a:lvl4pPr>
            <a:lvl5pPr marL="2054108" indent="-228234">
              <a:defRPr>
                <a:solidFill>
                  <a:schemeClr val="tx1"/>
                </a:solidFill>
                <a:latin typeface="Arial" panose="020B0604020202020204" pitchFamily="34" charset="0"/>
                <a:cs typeface="Arial" panose="020B0604020202020204" pitchFamily="34" charset="0"/>
              </a:defRPr>
            </a:lvl5pPr>
            <a:lvl6pPr marL="2510577"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045"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3514"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79982"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D807653-32FB-4A53-A6D6-B7A7D51A3F1D}" type="slidenum">
              <a:rPr lang="en-US" altLang="en-US" smtClean="0"/>
              <a:pPr/>
              <a:t>12</a:t>
            </a:fld>
            <a:endParaRPr lang="en-US" altLang="en-US"/>
          </a:p>
        </p:txBody>
      </p:sp>
    </p:spTree>
    <p:extLst>
      <p:ext uri="{BB962C8B-B14F-4D97-AF65-F5344CB8AC3E}">
        <p14:creationId xmlns:p14="http://schemas.microsoft.com/office/powerpoint/2010/main" val="2983174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en-US" dirty="0"/>
              <a:t>The way to promote each child’s success is to ensure schools and families work together toward this goal. In </a:t>
            </a:r>
            <a:r>
              <a:rPr lang="en-US" altLang="en-US" i="1" dirty="0"/>
              <a:t>Beyond the Bake Sale, </a:t>
            </a:r>
            <a:r>
              <a:rPr lang="en-US" altLang="en-US" dirty="0"/>
              <a:t>Henderson, Mapp, Johnson &amp; Davies describe the elements of a “partnership school.”  A partnership school represents the ideal model of a school-family relationship. In a partnership school, relationships are built between staff and students, there is a shared focus on learning, family advocacy is supported, power is shared between families and school personnel, and differences are respected and addressed.</a:t>
            </a:r>
          </a:p>
          <a:p>
            <a:pPr algn="just"/>
            <a:endParaRPr lang="en-US" altLang="en-US" dirty="0"/>
          </a:p>
          <a:p>
            <a:pPr algn="just"/>
            <a:r>
              <a:rPr lang="en-US" altLang="en-US" dirty="0"/>
              <a:t>While many of us may agree with the importance of respecting diversity and valuing all families, several factors may challenge our abilities to maximize these efforts. As we encounter family members of different races, cultures, nationalities, languages, ethnicities, sexual orientations, occupations, socio-economic classes, and abilities, we must recognize these differences and be aware that they may influence the development of your family-school partnership. By remaining open to families of all backgrounds, learning what we can about those backgrounds, and recognizing the possibility for differences, we can overcome obstacles to partnership development.</a:t>
            </a: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1761" indent="-285293">
              <a:defRPr>
                <a:solidFill>
                  <a:schemeClr val="tx1"/>
                </a:solidFill>
                <a:latin typeface="Arial" panose="020B0604020202020204" pitchFamily="34" charset="0"/>
                <a:cs typeface="Arial" panose="020B0604020202020204" pitchFamily="34" charset="0"/>
              </a:defRPr>
            </a:lvl2pPr>
            <a:lvl3pPr marL="1141171" indent="-228234">
              <a:defRPr>
                <a:solidFill>
                  <a:schemeClr val="tx1"/>
                </a:solidFill>
                <a:latin typeface="Arial" panose="020B0604020202020204" pitchFamily="34" charset="0"/>
                <a:cs typeface="Arial" panose="020B0604020202020204" pitchFamily="34" charset="0"/>
              </a:defRPr>
            </a:lvl3pPr>
            <a:lvl4pPr marL="1597640" indent="-228234">
              <a:defRPr>
                <a:solidFill>
                  <a:schemeClr val="tx1"/>
                </a:solidFill>
                <a:latin typeface="Arial" panose="020B0604020202020204" pitchFamily="34" charset="0"/>
                <a:cs typeface="Arial" panose="020B0604020202020204" pitchFamily="34" charset="0"/>
              </a:defRPr>
            </a:lvl4pPr>
            <a:lvl5pPr marL="2054108" indent="-228234">
              <a:defRPr>
                <a:solidFill>
                  <a:schemeClr val="tx1"/>
                </a:solidFill>
                <a:latin typeface="Arial" panose="020B0604020202020204" pitchFamily="34" charset="0"/>
                <a:cs typeface="Arial" panose="020B0604020202020204" pitchFamily="34" charset="0"/>
              </a:defRPr>
            </a:lvl5pPr>
            <a:lvl6pPr marL="2510577"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045"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3514"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79982" indent="-2282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A921E0D-E080-4D99-9601-2534119CA350}" type="slidenum">
              <a:rPr lang="en-US" altLang="en-US" smtClean="0"/>
              <a:pPr/>
              <a:t>13</a:t>
            </a:fld>
            <a:endParaRPr lang="en-US" altLang="en-US"/>
          </a:p>
        </p:txBody>
      </p:sp>
    </p:spTree>
    <p:extLst>
      <p:ext uri="{BB962C8B-B14F-4D97-AF65-F5344CB8AC3E}">
        <p14:creationId xmlns:p14="http://schemas.microsoft.com/office/powerpoint/2010/main" val="2821023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Every teacher, student, and family is marvelously unique and special. However, with thoughtful reflection, we can also identify many, many things we have in common and ways in which we are connected. Take some time to reflect upon what you have in common with your colleagues and the connections that you have with the families within your school. You may find you have more in common than you thought.</a:t>
            </a:r>
          </a:p>
          <a:p>
            <a:pPr algn="just"/>
            <a:endParaRPr lang="en-US"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t>Consider: How can you build upon these connections to more effectively develop relationships with your stakeholders?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b="1" dirty="0"/>
              <a:t>Activity 4.1 (For Groups) </a:t>
            </a:r>
            <a:r>
              <a:rPr lang="en-US" b="0" dirty="0"/>
              <a:t>- If you are working with a group, locate the “Activity 4.1: Making Connections” Activity Guide. Follow the directions to complete the activity and de-brief as a group. You might want to take notes on what group members have learned about each other, and ways in which their identified connections can increase self-awareness and lead to the building of empathetic relationships.</a:t>
            </a:r>
            <a:endParaRPr lang="en-US" b="1" dirty="0"/>
          </a:p>
          <a:p>
            <a:pPr algn="just"/>
            <a:endParaRPr lang="en-US" dirty="0"/>
          </a:p>
        </p:txBody>
      </p:sp>
      <p:sp>
        <p:nvSpPr>
          <p:cNvPr id="4" name="Slide Number Placeholder 3"/>
          <p:cNvSpPr>
            <a:spLocks noGrp="1"/>
          </p:cNvSpPr>
          <p:nvPr>
            <p:ph type="sldNum" sz="quarter" idx="5"/>
          </p:nvPr>
        </p:nvSpPr>
        <p:spPr/>
        <p:txBody>
          <a:bodyPr/>
          <a:lstStyle/>
          <a:p>
            <a:fld id="{6A322B22-C7E4-4A7E-8F03-0FF09F6B1FAF}" type="slidenum">
              <a:rPr lang="en-US" smtClean="0"/>
              <a:t>14</a:t>
            </a:fld>
            <a:endParaRPr lang="en-US"/>
          </a:p>
        </p:txBody>
      </p:sp>
    </p:spTree>
    <p:extLst>
      <p:ext uri="{BB962C8B-B14F-4D97-AF65-F5344CB8AC3E}">
        <p14:creationId xmlns:p14="http://schemas.microsoft.com/office/powerpoint/2010/main" val="3422515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322B22-C7E4-4A7E-8F03-0FF09F6B1FAF}" type="slidenum">
              <a:rPr lang="en-US" smtClean="0"/>
              <a:t>15</a:t>
            </a:fld>
            <a:endParaRPr lang="en-US"/>
          </a:p>
        </p:txBody>
      </p:sp>
    </p:spTree>
    <p:extLst>
      <p:ext uri="{BB962C8B-B14F-4D97-AF65-F5344CB8AC3E}">
        <p14:creationId xmlns:p14="http://schemas.microsoft.com/office/powerpoint/2010/main" val="218215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37522"/>
          </a:xfrm>
        </p:spPr>
        <p:txBody>
          <a:bodyPr/>
          <a:lstStyle/>
          <a:p>
            <a:pPr algn="just"/>
            <a:r>
              <a:rPr lang="en-US" dirty="0"/>
              <a:t>The terms ‘advocacy’ and ‘advocate’ are used frequently in this presentation. The noun ‘advocacy’ is the act of pleading a cause or support for a cause. For this training, the cause is student success.</a:t>
            </a:r>
          </a:p>
          <a:p>
            <a:pPr algn="just"/>
            <a:endParaRPr lang="en-US" dirty="0"/>
          </a:p>
          <a:p>
            <a:pPr algn="just"/>
            <a:r>
              <a:rPr lang="en-US" dirty="0"/>
              <a:t>‘Advocate’ can be a noun or a verb. An individual who pleads for another, argues a cause, and/or is a supporter is an advocate.  Unfortunately, some individuals have come to associate the term ‘advocate’ with an adversarial connotation. An advocate is not necessarily a legal representative, but another person or group who is interested.</a:t>
            </a:r>
          </a:p>
          <a:p>
            <a:pPr algn="just"/>
            <a:endParaRPr lang="en-US" dirty="0"/>
          </a:p>
          <a:p>
            <a:pPr algn="just"/>
            <a:r>
              <a:rPr lang="en-US" dirty="0"/>
              <a:t>Families sometimes utilize an advocate when supporting their children’s education, though not always a professional, educational advocate. A friend, family member, community member or anyone who provides support to a family or student is an advocate. The role of pleading for, arguing a cause, and simply supporting is being carried out in the truest sense in furthering the goal of the well being of another. Often, if a family enlists an advocate, it is an indication that it is seeking guidance and understanding, or emotional support - something that </a:t>
            </a:r>
            <a:r>
              <a:rPr lang="en-US" i="1" dirty="0"/>
              <a:t>may</a:t>
            </a:r>
            <a:r>
              <a:rPr lang="en-US" dirty="0"/>
              <a:t> be lacking from their child’s school.</a:t>
            </a:r>
          </a:p>
          <a:p>
            <a:pPr algn="just"/>
            <a:endParaRPr lang="en-US" dirty="0"/>
          </a:p>
          <a:p>
            <a:pPr algn="just"/>
            <a:r>
              <a:rPr lang="en-US" dirty="0"/>
              <a:t>An advocate can also be another set of eyes and ears in a meeting, as emotions and a focus to decipher and comprehend educational jargon that is being presented can distract a parent from the information being discussed.</a:t>
            </a:r>
          </a:p>
        </p:txBody>
      </p:sp>
      <p:sp>
        <p:nvSpPr>
          <p:cNvPr id="4" name="Slide Number Placeholder 3"/>
          <p:cNvSpPr>
            <a:spLocks noGrp="1"/>
          </p:cNvSpPr>
          <p:nvPr>
            <p:ph type="sldNum" sz="quarter" idx="5"/>
          </p:nvPr>
        </p:nvSpPr>
        <p:spPr/>
        <p:txBody>
          <a:bodyPr/>
          <a:lstStyle/>
          <a:p>
            <a:fld id="{6A322B22-C7E4-4A7E-8F03-0FF09F6B1FAF}" type="slidenum">
              <a:rPr lang="en-US" smtClean="0"/>
              <a:t>16</a:t>
            </a:fld>
            <a:endParaRPr lang="en-US"/>
          </a:p>
        </p:txBody>
      </p:sp>
    </p:spTree>
    <p:extLst>
      <p:ext uri="{BB962C8B-B14F-4D97-AF65-F5344CB8AC3E}">
        <p14:creationId xmlns:p14="http://schemas.microsoft.com/office/powerpoint/2010/main" val="4160187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322B22-C7E4-4A7E-8F03-0FF09F6B1FAF}" type="slidenum">
              <a:rPr lang="en-US" smtClean="0"/>
              <a:t>17</a:t>
            </a:fld>
            <a:endParaRPr lang="en-US"/>
          </a:p>
        </p:txBody>
      </p:sp>
    </p:spTree>
    <p:extLst>
      <p:ext uri="{BB962C8B-B14F-4D97-AF65-F5344CB8AC3E}">
        <p14:creationId xmlns:p14="http://schemas.microsoft.com/office/powerpoint/2010/main" val="45024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C14C7A05-4FAF-48F7-8B7A-CF413BA4A13C}"/>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5961DC59-783B-4B0C-84F4-C0872D1A8F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en-US" dirty="0">
                <a:latin typeface="Arial" panose="020B0604020202020204" pitchFamily="34" charset="0"/>
              </a:rPr>
              <a:t>If to “advocate” is to promote and support the efforts and interests of others, schools are obligated, undoubtedly, to function as advocates for the children they serve. In advocating for their students, schools must provide rigorous academic preparation and proactively create an equitable learning environment, in which all students can access knowledge. </a:t>
            </a:r>
          </a:p>
          <a:p>
            <a:pPr algn="just"/>
            <a:endParaRPr lang="en-US" altLang="en-US" dirty="0">
              <a:latin typeface="Arial" panose="020B0604020202020204" pitchFamily="34" charset="0"/>
            </a:endParaRPr>
          </a:p>
          <a:p>
            <a:pPr algn="just"/>
            <a:r>
              <a:rPr lang="en-US" altLang="en-US" dirty="0">
                <a:latin typeface="Arial" panose="020B0604020202020204" pitchFamily="34" charset="0"/>
              </a:rPr>
              <a:t>However, advocating for students is only part of the puzzle. It is equally important that schools develop policies and procedures the encourage family members’ engagement in their children’s education. In other words, schools must advocate for </a:t>
            </a:r>
            <a:r>
              <a:rPr lang="en-US" altLang="en-US" i="1" dirty="0">
                <a:latin typeface="Arial" panose="020B0604020202020204" pitchFamily="34" charset="0"/>
              </a:rPr>
              <a:t>families,</a:t>
            </a:r>
            <a:r>
              <a:rPr lang="en-US" altLang="en-US" i="0" dirty="0">
                <a:latin typeface="Arial" panose="020B0604020202020204" pitchFamily="34" charset="0"/>
              </a:rPr>
              <a:t> in addition to advocating for students. </a:t>
            </a:r>
            <a:endParaRPr lang="en-US" altLang="en-US" dirty="0">
              <a:latin typeface="Arial" panose="020B0604020202020204" pitchFamily="34" charset="0"/>
            </a:endParaRPr>
          </a:p>
        </p:txBody>
      </p:sp>
      <p:sp>
        <p:nvSpPr>
          <p:cNvPr id="43012" name="Slide Number Placeholder 3">
            <a:extLst>
              <a:ext uri="{FF2B5EF4-FFF2-40B4-BE49-F238E27FC236}">
                <a16:creationId xmlns:a16="http://schemas.microsoft.com/office/drawing/2014/main" id="{52376B69-AEB7-4B9D-9F12-C0BF87476A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4F61CE-7E7A-468B-95CA-DD556CA8E997}" type="slidenum">
              <a:rPr lang="en-US" altLang="en-US"/>
              <a:pPr>
                <a:spcBef>
                  <a:spcPct val="0"/>
                </a:spcBef>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76549" y="4320130"/>
            <a:ext cx="5814726" cy="4320503"/>
          </a:xfrm>
        </p:spPr>
        <p:txBody>
          <a:bodyPr/>
          <a:lstStyle/>
          <a:p>
            <a:pPr marL="0" indent="0" algn="just">
              <a:buFont typeface="Arial" panose="020B0604020202020204" pitchFamily="34" charset="0"/>
              <a:buNone/>
            </a:pPr>
            <a:r>
              <a:rPr lang="en-US" dirty="0"/>
              <a:t>Students and their families are at the center of any educational system. Successful schools advocate for their students and families by listening to what they say and inquiring about and understanding the family’s makeup, customs, and concerns. These schools include students and families as equal partners in education in various ways, such as providing them with knowledge in ways they understand, sharing drafts of IEPs prior to meetings, including families in school committees, etc. </a:t>
            </a:r>
          </a:p>
          <a:p>
            <a:pPr marL="0" indent="0" algn="just">
              <a:buFont typeface="Arial" panose="020B0604020202020204" pitchFamily="34" charset="0"/>
              <a:buNone/>
            </a:pPr>
            <a:endParaRPr lang="en-US" dirty="0"/>
          </a:p>
          <a:p>
            <a:pPr marL="0" indent="0" algn="just">
              <a:buFont typeface="Arial" panose="020B0604020202020204" pitchFamily="34" charset="0"/>
              <a:buNone/>
            </a:pPr>
            <a:r>
              <a:rPr lang="en-US" dirty="0"/>
              <a:t>Successful schools value </a:t>
            </a:r>
            <a:r>
              <a:rPr lang="en-US" i="1" dirty="0"/>
              <a:t>every</a:t>
            </a:r>
            <a:r>
              <a:rPr lang="en-US" dirty="0"/>
              <a:t> child, recognizing that each and every student has much to contribute and adds to the value of the school. They also teach students how to value themselves and make decisions that are strength-based, rather than those resulting from deficit-based planning. Such schools seek to identify and resolve issues before they escalate into conflicts, by confirming that students and families understand what is being discussed or decided. They also check-in with students and families frequently to determine whether current educational plans are successful and make changes as needed. </a:t>
            </a:r>
          </a:p>
          <a:p>
            <a:pPr marL="0" indent="0" algn="just">
              <a:buFont typeface="Arial" panose="020B0604020202020204" pitchFamily="34" charset="0"/>
              <a:buNone/>
            </a:pPr>
            <a:endParaRPr lang="en-US" dirty="0"/>
          </a:p>
          <a:p>
            <a:pPr marL="0" indent="0" algn="just">
              <a:buFont typeface="Arial" panose="020B0604020202020204" pitchFamily="34" charset="0"/>
              <a:buNone/>
            </a:pPr>
            <a:r>
              <a:rPr lang="en-US" dirty="0"/>
              <a:t>Finally, successful schools advocate for their students by facilitating transitions between grades, schools, and stages of life. They are prepared to provide students and families with the knowledge necessary to ease transitions, possibly linking them to organizations and families that can assist them in this process.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A322B22-C7E4-4A7E-8F03-0FF09F6B1FAF}" type="slidenum">
              <a:rPr lang="en-US" smtClean="0"/>
              <a:t>19</a:t>
            </a:fld>
            <a:endParaRPr lang="en-US"/>
          </a:p>
        </p:txBody>
      </p:sp>
    </p:spTree>
    <p:extLst>
      <p:ext uri="{BB962C8B-B14F-4D97-AF65-F5344CB8AC3E}">
        <p14:creationId xmlns:p14="http://schemas.microsoft.com/office/powerpoint/2010/main" val="1071552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This slide shows PaTTAN’s mission to support the efforts and initiatives of the Bureau of Special Education. We strive to build the capacity of those who serve students who receive special education services. </a:t>
            </a:r>
          </a:p>
          <a:p>
            <a:pPr algn="just"/>
            <a:endParaRPr lang="en-US" dirty="0"/>
          </a:p>
          <a:p>
            <a:pPr algn="just"/>
            <a:r>
              <a:rPr lang="en-US" dirty="0"/>
              <a:t>Authentic family engagement is a cornerstone of successful school-home partnerships. PaTTAN assists in the efforts of educational professionals and families of children with diverse needs to build strong relationships that lead to student achievement.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C2B595-D848-4494-BC05-5989486F6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327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C14C7A05-4FAF-48F7-8B7A-CF413BA4A13C}"/>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5961DC59-783B-4B0C-84F4-C0872D1A8F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dirty="0"/>
              <a:t>Another way for schools to advocate for their students and families is to promote equitable practices within the educational system. </a:t>
            </a:r>
            <a:r>
              <a:rPr lang="en-US" b="0" i="0" dirty="0">
                <a:solidFill>
                  <a:srgbClr val="464646"/>
                </a:solidFill>
                <a:effectLst/>
                <a:latin typeface="Montserrat"/>
              </a:rPr>
              <a:t>Equity is a word that is heard frequently in our educational climate, as stakeholders continue the process of examining our communities to eliminate the barriers inherent to our systems. In order to maximize equitable practices, it is important that educational leaders engage in practices of reflection and action within several domains. These domains include the </a:t>
            </a:r>
            <a:r>
              <a:rPr lang="en-US" b="1" i="0" dirty="0">
                <a:solidFill>
                  <a:srgbClr val="464646"/>
                </a:solidFill>
                <a:effectLst/>
                <a:latin typeface="Montserrat"/>
              </a:rPr>
              <a:t>personal</a:t>
            </a:r>
            <a:r>
              <a:rPr lang="en-US" b="0" i="0" dirty="0">
                <a:solidFill>
                  <a:srgbClr val="464646"/>
                </a:solidFill>
                <a:effectLst/>
                <a:latin typeface="Montserrat"/>
              </a:rPr>
              <a:t>, as educational leaders examine their own beliefs and take action based on their own self-knowledge; </a:t>
            </a:r>
            <a:r>
              <a:rPr lang="en-US" b="1" i="0" dirty="0">
                <a:solidFill>
                  <a:srgbClr val="464646"/>
                </a:solidFill>
                <a:effectLst/>
                <a:latin typeface="Montserrat"/>
              </a:rPr>
              <a:t>interpersonal</a:t>
            </a:r>
            <a:r>
              <a:rPr lang="en-US" b="0" i="0" dirty="0">
                <a:solidFill>
                  <a:srgbClr val="464646"/>
                </a:solidFill>
                <a:effectLst/>
                <a:latin typeface="Montserrat"/>
              </a:rPr>
              <a:t>, as they examine and act upon relationships among stakeholders; </a:t>
            </a:r>
            <a:r>
              <a:rPr lang="en-US" b="1" i="0" dirty="0">
                <a:solidFill>
                  <a:srgbClr val="464646"/>
                </a:solidFill>
                <a:effectLst/>
                <a:latin typeface="Montserrat"/>
              </a:rPr>
              <a:t>communal, </a:t>
            </a:r>
            <a:r>
              <a:rPr lang="en-US" b="0" i="0" dirty="0">
                <a:solidFill>
                  <a:srgbClr val="464646"/>
                </a:solidFill>
                <a:effectLst/>
                <a:latin typeface="Montserrat"/>
              </a:rPr>
              <a:t>as they reflect and take action in response to community characteristics; </a:t>
            </a:r>
            <a:r>
              <a:rPr lang="en-US" b="1" i="0" dirty="0">
                <a:solidFill>
                  <a:srgbClr val="464646"/>
                </a:solidFill>
                <a:effectLst/>
                <a:latin typeface="Montserrat"/>
              </a:rPr>
              <a:t>systemic</a:t>
            </a:r>
            <a:r>
              <a:rPr lang="en-US" b="0" i="0" dirty="0">
                <a:solidFill>
                  <a:srgbClr val="464646"/>
                </a:solidFill>
                <a:effectLst/>
                <a:latin typeface="Montserrat"/>
              </a:rPr>
              <a:t>, as educational leaders assess, critique, and work to transform the system; and </a:t>
            </a:r>
            <a:r>
              <a:rPr lang="en-US" b="1" i="0" dirty="0">
                <a:solidFill>
                  <a:srgbClr val="464646"/>
                </a:solidFill>
                <a:effectLst/>
                <a:latin typeface="Montserrat"/>
              </a:rPr>
              <a:t>ecological, </a:t>
            </a:r>
            <a:r>
              <a:rPr lang="en-US" b="0" i="0" dirty="0">
                <a:solidFill>
                  <a:srgbClr val="464646"/>
                </a:solidFill>
                <a:effectLst/>
                <a:latin typeface="Montserrat"/>
              </a:rPr>
              <a:t>as they understand and act upon </a:t>
            </a:r>
            <a:r>
              <a:rPr lang="en-US" dirty="0"/>
              <a:t>broader sociopolitical, economic, and environmental contexts.</a:t>
            </a:r>
          </a:p>
          <a:p>
            <a:pPr algn="just"/>
            <a:endParaRPr lang="en-US" dirty="0"/>
          </a:p>
          <a:p>
            <a:pPr algn="just"/>
            <a:r>
              <a:rPr lang="en-US" dirty="0"/>
              <a:t>Note that all of these steps involve reflection and action – careful examination of current practices and determination of action steps to improve those practices. </a:t>
            </a:r>
            <a:endParaRPr lang="en-US" altLang="en-US" b="1" dirty="0">
              <a:latin typeface="Arial" panose="020B0604020202020204" pitchFamily="34" charset="0"/>
            </a:endParaRPr>
          </a:p>
        </p:txBody>
      </p:sp>
      <p:sp>
        <p:nvSpPr>
          <p:cNvPr id="43012" name="Slide Number Placeholder 3">
            <a:extLst>
              <a:ext uri="{FF2B5EF4-FFF2-40B4-BE49-F238E27FC236}">
                <a16:creationId xmlns:a16="http://schemas.microsoft.com/office/drawing/2014/main" id="{52376B69-AEB7-4B9D-9F12-C0BF87476A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4F61CE-7E7A-468B-95CA-DD556CA8E997}" type="slidenum">
              <a:rPr lang="en-US" altLang="en-US"/>
              <a:pPr>
                <a:spcBef>
                  <a:spcPct val="0"/>
                </a:spcBef>
              </a:pPr>
              <a:t>20</a:t>
            </a:fld>
            <a:endParaRPr lang="en-US" altLang="en-US"/>
          </a:p>
        </p:txBody>
      </p:sp>
    </p:spTree>
    <p:extLst>
      <p:ext uri="{BB962C8B-B14F-4D97-AF65-F5344CB8AC3E}">
        <p14:creationId xmlns:p14="http://schemas.microsoft.com/office/powerpoint/2010/main" val="1758632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t>Several steps can be taken to promote equitable practices among school teams. Creating a team for the purpose of examining equity issues is the first step, followed by the exploration and selection of instructional delivery that is based on the needs of the local community. Meanwhile, the school must strive to support the social and emotional wellness of all stakeholders, develop effective instructional techniques, communicate with stakeholders, and provide high-quality instructional professional learning. For more information on the process of creating equitable school systems, visit the PDE Equity Hub and view </a:t>
            </a:r>
            <a:r>
              <a:rPr lang="en-US"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the Creating Equitable School Systems Roadmap</a:t>
            </a:r>
            <a:r>
              <a:rPr lang="en-US"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p>
        </p:txBody>
      </p:sp>
      <p:sp>
        <p:nvSpPr>
          <p:cNvPr id="4" name="Slide Number Placeholder 3"/>
          <p:cNvSpPr>
            <a:spLocks noGrp="1"/>
          </p:cNvSpPr>
          <p:nvPr>
            <p:ph type="sldNum" sz="quarter" idx="5"/>
          </p:nvPr>
        </p:nvSpPr>
        <p:spPr/>
        <p:txBody>
          <a:bodyPr/>
          <a:lstStyle/>
          <a:p>
            <a:fld id="{6A322B22-C7E4-4A7E-8F03-0FF09F6B1FAF}" type="slidenum">
              <a:rPr lang="en-US" smtClean="0"/>
              <a:t>21</a:t>
            </a:fld>
            <a:endParaRPr lang="en-US"/>
          </a:p>
        </p:txBody>
      </p:sp>
    </p:spTree>
    <p:extLst>
      <p:ext uri="{BB962C8B-B14F-4D97-AF65-F5344CB8AC3E}">
        <p14:creationId xmlns:p14="http://schemas.microsoft.com/office/powerpoint/2010/main" val="3009964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81498"/>
            <a:ext cx="5486400" cy="3600450"/>
          </a:xfrm>
        </p:spPr>
        <p:txBody>
          <a:bodyPr/>
          <a:lstStyle/>
          <a:p>
            <a:pPr algn="just"/>
            <a:r>
              <a:rPr lang="en-US" dirty="0"/>
              <a:t>While it is vitally important for schools to advocate for their students, it is equally important that they promote the ability for families to advocate for their own children. This section of the PowerPoint will discuss ways in which schools can promote advocacy for all families.</a:t>
            </a:r>
          </a:p>
        </p:txBody>
      </p:sp>
      <p:sp>
        <p:nvSpPr>
          <p:cNvPr id="4" name="Slide Number Placeholder 3"/>
          <p:cNvSpPr>
            <a:spLocks noGrp="1"/>
          </p:cNvSpPr>
          <p:nvPr>
            <p:ph type="sldNum" sz="quarter" idx="5"/>
          </p:nvPr>
        </p:nvSpPr>
        <p:spPr/>
        <p:txBody>
          <a:bodyPr/>
          <a:lstStyle/>
          <a:p>
            <a:fld id="{6A322B22-C7E4-4A7E-8F03-0FF09F6B1FAF}" type="slidenum">
              <a:rPr lang="en-US" smtClean="0"/>
              <a:t>22</a:t>
            </a:fld>
            <a:endParaRPr lang="en-US"/>
          </a:p>
        </p:txBody>
      </p:sp>
    </p:spTree>
    <p:extLst>
      <p:ext uri="{BB962C8B-B14F-4D97-AF65-F5344CB8AC3E}">
        <p14:creationId xmlns:p14="http://schemas.microsoft.com/office/powerpoint/2010/main" val="2045458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11443"/>
          </a:xfrm>
        </p:spPr>
        <p:txBody>
          <a:bodyPr/>
          <a:lstStyle/>
          <a:p>
            <a:r>
              <a:rPr lang="en-US" dirty="0"/>
              <a:t>Families are the first advocates in children’s lives, as they seek to promote the interests and safety of their children. Families may advocate for their children in a variety of ways, including speaking up for them and asking for help when needed.</a:t>
            </a:r>
          </a:p>
          <a:p>
            <a:endParaRPr lang="en-US" dirty="0"/>
          </a:p>
          <a:p>
            <a:r>
              <a:rPr lang="en-US" dirty="0"/>
              <a:t>In education, this advocacy may look very differently, depending on the families. At times, families may express themselves in ways that seem overly candid or direct, and educators may become defensive or exasperated. However, families who disagree with educational teams or question educational techniques are generally not doing so to be contentious; rather, they are trying to advocate for the best interests of their children in, perhaps, the only way they know how. That is why teaching families to advocate effectively is paramount to successful outcomes for students.</a:t>
            </a:r>
          </a:p>
          <a:p>
            <a:endParaRPr lang="en-US" dirty="0"/>
          </a:p>
          <a:p>
            <a:r>
              <a:rPr lang="en-US" dirty="0"/>
              <a:t>Families can advocate most effectively when participating in healthy, collaborate relationships with their educational partners. But to do so, they must be accepted and valued </a:t>
            </a:r>
            <a:r>
              <a:rPr lang="en-US" i="1" dirty="0"/>
              <a:t>as</a:t>
            </a:r>
            <a:r>
              <a:rPr lang="en-US" dirty="0"/>
              <a:t> educational partners. They should be encouraged to communicate with schools by asking for help or clarification. Additionally, advocacy is promoted when families understand their rights in education, which may require some intervention by LEAs, as these rights are often complex and not easily understood. </a:t>
            </a:r>
          </a:p>
          <a:p>
            <a:endParaRPr lang="en-US" dirty="0"/>
          </a:p>
          <a:p>
            <a:r>
              <a:rPr lang="en-US" dirty="0"/>
              <a:t>Engaging families in decision-making activities also supports family advocacy and often results in more efficacious school programming, since families provide valuable insight into the strengths and needs of their children. </a:t>
            </a:r>
          </a:p>
          <a:p>
            <a:r>
              <a:rPr lang="en-US" dirty="0"/>
              <a:t>Last of all, advocacy is heightened when families discuss hopes and dreams with their children and help children set short- and long-term goals based upon these future hopes. </a:t>
            </a:r>
          </a:p>
        </p:txBody>
      </p:sp>
      <p:sp>
        <p:nvSpPr>
          <p:cNvPr id="4" name="Slide Number Placeholder 3"/>
          <p:cNvSpPr>
            <a:spLocks noGrp="1"/>
          </p:cNvSpPr>
          <p:nvPr>
            <p:ph type="sldNum" sz="quarter" idx="5"/>
          </p:nvPr>
        </p:nvSpPr>
        <p:spPr/>
        <p:txBody>
          <a:bodyPr/>
          <a:lstStyle/>
          <a:p>
            <a:fld id="{6A322B22-C7E4-4A7E-8F03-0FF09F6B1FAF}" type="slidenum">
              <a:rPr lang="en-US" smtClean="0"/>
              <a:t>23</a:t>
            </a:fld>
            <a:endParaRPr lang="en-US"/>
          </a:p>
        </p:txBody>
      </p:sp>
    </p:spTree>
    <p:extLst>
      <p:ext uri="{BB962C8B-B14F-4D97-AF65-F5344CB8AC3E}">
        <p14:creationId xmlns:p14="http://schemas.microsoft.com/office/powerpoint/2010/main" val="1684978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4452" y="4320130"/>
            <a:ext cx="6215325" cy="432050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Educational agencies can aid the development of equitable practices and school advocacy by promoting families as advocates for their children. In order to effectively encourage family advocacy, schools must embrace attitudes and views that endorse families as educational partners, recognizing the value of their strengths and resources. This may require some out-of-the-box thinking on the part of school leaders, as they expand their definitions of family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It is important that schools move away from thinking of family engagement as attendance at school events. Rather, schools must recognize that there are numerous ways that families engage in their children’s education, whether it is by helping their children with homework, asking questions of school staff, sharing stories of adversity and success, or supporting the development of goals and aspirations.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It is equally important that schools provide flexible means of gaining input from family members for the purpose of educational decision-making. Providing multiple means of communication, whether it be written or verbal, or digital or in-person, as well as instituting flexible meeting practices, including holding meetings in the community or online, assures families that schools respect and value their voices as advocates for their children within the school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Families should also be consulted as experts in the identification of barriers to family advocacy, as well as the determination of solutions to address those barriers. Families themselves have the best understanding of what they need to be better equipped to advocate for their children but they may need help and support in expressing those needs. Schools that endorse this process and act upon the needs of their school community will experience better relationships with their families and will more successfully support students’ academic success.</a:t>
            </a:r>
          </a:p>
        </p:txBody>
      </p:sp>
      <p:sp>
        <p:nvSpPr>
          <p:cNvPr id="4" name="Slide Number Placeholder 3"/>
          <p:cNvSpPr>
            <a:spLocks noGrp="1"/>
          </p:cNvSpPr>
          <p:nvPr>
            <p:ph type="sldNum" sz="quarter" idx="5"/>
          </p:nvPr>
        </p:nvSpPr>
        <p:spPr/>
        <p:txBody>
          <a:bodyPr/>
          <a:lstStyle/>
          <a:p>
            <a:fld id="{6A322B22-C7E4-4A7E-8F03-0FF09F6B1FAF}" type="slidenum">
              <a:rPr lang="en-US" smtClean="0"/>
              <a:t>24</a:t>
            </a:fld>
            <a:endParaRPr lang="en-US"/>
          </a:p>
        </p:txBody>
      </p:sp>
    </p:spTree>
    <p:extLst>
      <p:ext uri="{BB962C8B-B14F-4D97-AF65-F5344CB8AC3E}">
        <p14:creationId xmlns:p14="http://schemas.microsoft.com/office/powerpoint/2010/main" val="174152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Numerous factors influence whether families actively advocate for their children, including their educational background and socioeconomic status, as well as cultural differences. Other apparent influences include time constraints and feelings of helplessness or inadequacy in their own ability to invoke educational change. </a:t>
            </a:r>
          </a:p>
          <a:p>
            <a:endParaRPr lang="en-US" dirty="0"/>
          </a:p>
          <a:p>
            <a:r>
              <a:rPr lang="en-US" dirty="0"/>
              <a:t>However, despite these perceptions, all families have the ability to advocate for their children. In order to do so, however, they often require support from their schools, who may identify a number of reasons why such support is impossible. Perceived factors such as a lack of funding or training opportunities, time constraints, poor two-way communication, and stereotyping of students and families may lead schools to limit steps towards engaging families. Statements such as “Our families don’t value education”, “They never read my emails,” or “This is just the way it is around here” are excuses for a lack of engagement but do not, ultimately, solve the problem of limited engagement. Rather than admiring the problem, it is vital that schools come together with family representatives to determine strategies that can overcome these perceived barriers. </a:t>
            </a:r>
          </a:p>
        </p:txBody>
      </p:sp>
      <p:sp>
        <p:nvSpPr>
          <p:cNvPr id="4" name="Slide Number Placeholder 3"/>
          <p:cNvSpPr>
            <a:spLocks noGrp="1"/>
          </p:cNvSpPr>
          <p:nvPr>
            <p:ph type="sldNum" sz="quarter" idx="5"/>
          </p:nvPr>
        </p:nvSpPr>
        <p:spPr/>
        <p:txBody>
          <a:bodyPr/>
          <a:lstStyle/>
          <a:p>
            <a:fld id="{6A322B22-C7E4-4A7E-8F03-0FF09F6B1FAF}" type="slidenum">
              <a:rPr lang="en-US" smtClean="0"/>
              <a:t>25</a:t>
            </a:fld>
            <a:endParaRPr lang="en-US"/>
          </a:p>
        </p:txBody>
      </p:sp>
    </p:spTree>
    <p:extLst>
      <p:ext uri="{BB962C8B-B14F-4D97-AF65-F5344CB8AC3E}">
        <p14:creationId xmlns:p14="http://schemas.microsoft.com/office/powerpoint/2010/main" val="400637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7C4A67F-2CC1-474A-9D40-B06CE2516235}"/>
              </a:ext>
            </a:extLst>
          </p:cNvPr>
          <p:cNvSpPr>
            <a:spLocks noGrp="1" noRot="1" noChangeAspect="1" noTextEdit="1"/>
          </p:cNvSpPr>
          <p:nvPr>
            <p:ph type="sldImg"/>
          </p:nvPr>
        </p:nvSpPr>
        <p:spPr>
          <a:xfrm>
            <a:off x="585788" y="698500"/>
            <a:ext cx="4757737" cy="2676525"/>
          </a:xfrm>
          <a:ln/>
        </p:spPr>
      </p:sp>
      <p:sp>
        <p:nvSpPr>
          <p:cNvPr id="3" name="Notes Placeholder 2">
            <a:extLst>
              <a:ext uri="{FF2B5EF4-FFF2-40B4-BE49-F238E27FC236}">
                <a16:creationId xmlns:a16="http://schemas.microsoft.com/office/drawing/2014/main" id="{672EC3A3-E399-49CD-B1FC-48BBBF063EFE}"/>
              </a:ext>
            </a:extLst>
          </p:cNvPr>
          <p:cNvSpPr>
            <a:spLocks noGrp="1"/>
          </p:cNvSpPr>
          <p:nvPr>
            <p:ph type="body" idx="1"/>
          </p:nvPr>
        </p:nvSpPr>
        <p:spPr>
          <a:xfrm>
            <a:off x="701675" y="3568700"/>
            <a:ext cx="5619750" cy="4421188"/>
          </a:xfrm>
        </p:spPr>
        <p:txBody>
          <a:bodyPr>
            <a:normAutofit/>
          </a:bodyPr>
          <a:lstStyle/>
          <a:p>
            <a:pPr>
              <a:defRPr/>
            </a:pPr>
            <a:r>
              <a:rPr lang="en-US" dirty="0"/>
              <a:t>Active steps to increasing family advocacy begin with establishing high expectations and valuing school-home partnerships. Schools should establish the expectation that all individuals involved in a child’s education have the ability and expected to contribute to student success. Schools must reflect upon their own perceptions of what family advocacy looks like and recognize that families advocate for their children in multiple ways. Ensuring that families are empowered and supported in this advocacy, through knowledge and opportunities to engage in educational planning, impacts the achievement of all students. </a:t>
            </a:r>
          </a:p>
          <a:p>
            <a:pPr>
              <a:defRPr/>
            </a:pPr>
            <a:endParaRPr lang="en-US" dirty="0"/>
          </a:p>
          <a:p>
            <a:pPr>
              <a:defRPr/>
            </a:pPr>
            <a:r>
              <a:rPr lang="en-US" dirty="0"/>
              <a:t>Additionally, schools may invoke change by working with families and community stakeholders to network and build social capital, while intentionally instituting programs and practices focused on improving student achievement. Schools may also consider the questions: “What does it mean to advocate?” and “How can we welcome family members as advocates for our students?”  </a:t>
            </a:r>
          </a:p>
          <a:p>
            <a:pPr>
              <a:defRPr/>
            </a:pPr>
            <a:endParaRPr lang="en-US" dirty="0"/>
          </a:p>
        </p:txBody>
      </p:sp>
      <p:sp>
        <p:nvSpPr>
          <p:cNvPr id="57348" name="Slide Number Placeholder 3">
            <a:extLst>
              <a:ext uri="{FF2B5EF4-FFF2-40B4-BE49-F238E27FC236}">
                <a16:creationId xmlns:a16="http://schemas.microsoft.com/office/drawing/2014/main" id="{47CEE471-DA20-48A6-B418-8CCC2157AA9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6FE0A7-08C9-4721-AAEC-2AF52B697549}" type="slidenum">
              <a:rPr lang="en-US" altLang="en-US"/>
              <a:pPr>
                <a:spcBef>
                  <a:spcPct val="0"/>
                </a:spcBef>
              </a:pPr>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4.2 (Individuals) </a:t>
            </a:r>
            <a:r>
              <a:rPr lang="en-US" dirty="0"/>
              <a:t>One of the core beliefs of family engagement is that every family has strengths and the ability to impact their children’s education. Consider the families within your school – what strengths can you identify?  Think about your families in their many involvement roles: as caregivers, communicators, volunteers, learning coaches, decision-makers, and community members. Think outside the box to identify strengths within each of these categories.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Activity 4.2 (For Groups) </a:t>
            </a:r>
            <a:r>
              <a:rPr lang="en-US" b="0" dirty="0"/>
              <a:t>- If you are working with a group, locate the “Activity 4.2: Think About It – Recognizing Strengths” Activity Guide. Follow the directions to complete the activity and de-brief as a group. Compile the responses that each group has made to the various involvement categories. Consider using these in future activities or sharing them with the group to highlight all of the positive ways the families of your students impact their learning.</a:t>
            </a:r>
            <a:endParaRPr lang="en-US" b="1" dirty="0"/>
          </a:p>
        </p:txBody>
      </p:sp>
      <p:sp>
        <p:nvSpPr>
          <p:cNvPr id="4" name="Slide Number Placeholder 3"/>
          <p:cNvSpPr>
            <a:spLocks noGrp="1"/>
          </p:cNvSpPr>
          <p:nvPr>
            <p:ph type="sldNum" sz="quarter" idx="5"/>
          </p:nvPr>
        </p:nvSpPr>
        <p:spPr/>
        <p:txBody>
          <a:bodyPr/>
          <a:lstStyle/>
          <a:p>
            <a:fld id="{6A322B22-C7E4-4A7E-8F03-0FF09F6B1FAF}" type="slidenum">
              <a:rPr lang="en-US" smtClean="0"/>
              <a:t>27</a:t>
            </a:fld>
            <a:endParaRPr lang="en-US"/>
          </a:p>
        </p:txBody>
      </p:sp>
    </p:spTree>
    <p:extLst>
      <p:ext uri="{BB962C8B-B14F-4D97-AF65-F5344CB8AC3E}">
        <p14:creationId xmlns:p14="http://schemas.microsoft.com/office/powerpoint/2010/main" val="2824659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role of the school to encourage not only the advocacy of their families, but their students as well. Self-advocacy is a lifelong skill that benefits students, even after they leave our care. This section will share ways in which school can promote student self-advocacy.</a:t>
            </a:r>
          </a:p>
        </p:txBody>
      </p:sp>
      <p:sp>
        <p:nvSpPr>
          <p:cNvPr id="4" name="Slide Number Placeholder 3"/>
          <p:cNvSpPr>
            <a:spLocks noGrp="1"/>
          </p:cNvSpPr>
          <p:nvPr>
            <p:ph type="sldNum" sz="quarter" idx="5"/>
          </p:nvPr>
        </p:nvSpPr>
        <p:spPr/>
        <p:txBody>
          <a:bodyPr/>
          <a:lstStyle/>
          <a:p>
            <a:fld id="{6A322B22-C7E4-4A7E-8F03-0FF09F6B1FAF}" type="slidenum">
              <a:rPr lang="en-US" smtClean="0"/>
              <a:t>28</a:t>
            </a:fld>
            <a:endParaRPr lang="en-US"/>
          </a:p>
        </p:txBody>
      </p:sp>
    </p:spTree>
    <p:extLst>
      <p:ext uri="{BB962C8B-B14F-4D97-AF65-F5344CB8AC3E}">
        <p14:creationId xmlns:p14="http://schemas.microsoft.com/office/powerpoint/2010/main" val="2450658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665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According to </a:t>
            </a:r>
            <a:r>
              <a:rPr lang="en-US" baseline="0" dirty="0" err="1"/>
              <a:t>Wrightslaw</a:t>
            </a:r>
            <a:r>
              <a:rPr lang="en-US" baseline="0" dirty="0"/>
              <a:t>, self-advocacy is “learning how to speak up for yourself, making your own decisions about your own life.”  </a:t>
            </a:r>
            <a:r>
              <a:rPr lang="en-US" baseline="0" dirty="0" err="1"/>
              <a:t>Wrightslaw</a:t>
            </a:r>
            <a:r>
              <a:rPr lang="en-US" baseline="0" dirty="0"/>
              <a:t> continues with: [Self-advocacy is] “</a:t>
            </a:r>
            <a:r>
              <a:rPr lang="en-US" dirty="0"/>
              <a:t>learning how to get information so that you can understand things that are of interest to you, finding out who will support you in your journey, knowing your rights and responsibilities, problem solving, listening and learning, reaching out to others when you need help and friendship, and learning about self-determination.”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aseline="0" dirty="0"/>
              <a:t>Students need to be given opportunities to develop self-advocacy. Many times, it involves explicit instruction and awareness with the student and the school. School staff need to plan and consciously implement measures and steps so that students are able to learn to self–advocate. It takes organized discussions to expand a student’s understanding of self-advocacy and to design opportunities to practice and become comfortable and knowledgeable with effective means to self-advocate. They also need to inform their school personnel so that attempts at self-advocacy are celebrated, recognized, and positively responded to as students make mistakes, adjustments, and achievements in their quest for self advocacy. The trial and error of the student and the response from school personnel to encourage growth and development is an important collaboration.</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Why is self advocacy important? </a:t>
            </a:r>
            <a:r>
              <a:rPr lang="en-US" dirty="0"/>
              <a:t>So that students have the knowledge needed to succeed and are given the chance to participate in decisions that are being made about </a:t>
            </a:r>
            <a:r>
              <a:rPr lang="en-US" u="sng" dirty="0"/>
              <a:t>their</a:t>
            </a:r>
            <a:r>
              <a:rPr lang="en-US" dirty="0"/>
              <a:t>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To learn more, visit </a:t>
            </a:r>
            <a:r>
              <a:rPr lang="en-US" dirty="0">
                <a:hlinkClick r:id="rId3"/>
              </a:rPr>
              <a:t>https://www.wrightslaw.com/info/self.advocacy.htm</a:t>
            </a:r>
            <a:r>
              <a:rPr lang="en-US" dirty="0"/>
              <a:t>.</a:t>
            </a: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a:xfrm>
            <a:off x="6384701" y="8685213"/>
            <a:ext cx="471712" cy="458787"/>
          </a:xfrm>
        </p:spPr>
        <p:txBody>
          <a:bodyPr/>
          <a:lstStyle/>
          <a:p>
            <a:fld id="{2B461826-E400-4DFD-8608-D0D941ADBEBC}" type="slidenum">
              <a:rPr lang="en-US" smtClean="0"/>
              <a:t>29</a:t>
            </a:fld>
            <a:endParaRPr lang="en-US" dirty="0"/>
          </a:p>
        </p:txBody>
      </p:sp>
    </p:spTree>
    <p:extLst>
      <p:ext uri="{BB962C8B-B14F-4D97-AF65-F5344CB8AC3E}">
        <p14:creationId xmlns:p14="http://schemas.microsoft.com/office/powerpoint/2010/main" val="1159451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ltLang="en-US" dirty="0"/>
              <a:t>The PA Department of Education and PaTTAN system is committed to ensuring all stakeholders fully understand the importance of IEP teams’ decisions about how and where the IEP will be implemented. The first consideration should always be the general education classroom.</a:t>
            </a:r>
          </a:p>
          <a:p>
            <a:pPr algn="just"/>
            <a:endParaRPr lang="en-US" altLang="en-US" dirty="0"/>
          </a:p>
          <a:p>
            <a:pPr algn="just"/>
            <a:r>
              <a:rPr lang="en-US" altLang="en-US" dirty="0"/>
              <a:t>The IEP team should determine how the student’s IEP could be implemented within the general education classroom, with or without the support of supplementary aids and services, before considering more restrictive environments. Remember, the general education setting includes extracurricular activities and programs to which all students have access.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C2B595-D848-4494-BC05-5989486F6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920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and enable</a:t>
            </a:r>
            <a:r>
              <a:rPr lang="en-US" baseline="0" dirty="0"/>
              <a:t> students to self-advocate from an early age. Self-advocacy is not something that waits until transition age. In age appropriate ways, and with focused attention, equip and practice with students, even from the youngest years, so that they can understand their situation, be able to describe themselves and their needs, and start to learn how they can have a voice in what is happening around them. All individuals, but especially students with special education needs, need this skill to lead fulfilling, independent lives.</a:t>
            </a:r>
            <a:endParaRPr lang="en-US" dirty="0"/>
          </a:p>
        </p:txBody>
      </p:sp>
      <p:sp>
        <p:nvSpPr>
          <p:cNvPr id="4" name="Slide Number Placeholder 3"/>
          <p:cNvSpPr>
            <a:spLocks noGrp="1"/>
          </p:cNvSpPr>
          <p:nvPr>
            <p:ph type="sldNum" sz="quarter" idx="10"/>
          </p:nvPr>
        </p:nvSpPr>
        <p:spPr/>
        <p:txBody>
          <a:bodyPr/>
          <a:lstStyle/>
          <a:p>
            <a:fld id="{2B461826-E400-4DFD-8608-D0D941ADBEBC}" type="slidenum">
              <a:rPr lang="en-US" smtClean="0"/>
              <a:t>30</a:t>
            </a:fld>
            <a:endParaRPr lang="en-US"/>
          </a:p>
        </p:txBody>
      </p:sp>
    </p:spTree>
    <p:extLst>
      <p:ext uri="{BB962C8B-B14F-4D97-AF65-F5344CB8AC3E}">
        <p14:creationId xmlns:p14="http://schemas.microsoft.com/office/powerpoint/2010/main" val="2225012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2807" y="4400550"/>
            <a:ext cx="6133562" cy="4469774"/>
          </a:xfrm>
        </p:spPr>
        <p:txBody>
          <a:bodyPr/>
          <a:lstStyle/>
          <a:p>
            <a:pPr marL="0" indent="0">
              <a:buNone/>
            </a:pPr>
            <a:r>
              <a:rPr lang="en-US" dirty="0"/>
              <a:t>Encourage students</a:t>
            </a:r>
            <a:r>
              <a:rPr lang="en-US" baseline="0" dirty="0"/>
              <a:t> to continue to grow in their self-advocacy. Have students:</a:t>
            </a:r>
            <a:endParaRPr lang="en-US" dirty="0"/>
          </a:p>
          <a:p>
            <a:pPr marL="171450" indent="-171450">
              <a:buFont typeface="Arial" panose="020B0604020202020204" pitchFamily="34" charset="0"/>
              <a:buChar char="•"/>
            </a:pPr>
            <a:r>
              <a:rPr lang="en-US" dirty="0"/>
              <a:t>set small but achievable</a:t>
            </a:r>
            <a:r>
              <a:rPr lang="en-US" baseline="0" dirty="0"/>
              <a:t> </a:t>
            </a:r>
            <a:r>
              <a:rPr lang="en-US" dirty="0"/>
              <a:t>short-term goals, e.g., “This year I will introduce myself and explain my accommodations to one teacher. Next year, I will introduce myself to all my core teachers.” Then continue to grow and expand on those goals and experiences.</a:t>
            </a:r>
          </a:p>
          <a:p>
            <a:pPr marL="0" indent="0">
              <a:buNone/>
            </a:pPr>
            <a:endParaRPr lang="en-US" dirty="0"/>
          </a:p>
          <a:p>
            <a:pPr marL="171450" indent="-171450">
              <a:buFont typeface="Arial" panose="020B0604020202020204" pitchFamily="34" charset="0"/>
              <a:buChar char="•"/>
            </a:pPr>
            <a:r>
              <a:rPr lang="en-US" dirty="0"/>
              <a:t>practice their self-advocacy thoughts</a:t>
            </a:r>
            <a:r>
              <a:rPr lang="en-US" baseline="0" dirty="0"/>
              <a:t> and comments</a:t>
            </a:r>
            <a:r>
              <a:rPr lang="en-US" dirty="0"/>
              <a:t> by</a:t>
            </a:r>
            <a:r>
              <a:rPr lang="en-US" baseline="0" dirty="0"/>
              <a:t> themselves</a:t>
            </a:r>
            <a:r>
              <a:rPr lang="en-US" dirty="0"/>
              <a:t>. </a:t>
            </a:r>
            <a:r>
              <a:rPr lang="en-US" baseline="0" dirty="0"/>
              <a:t>Then give them chances to get feedback, edit, and review, their efforts. Finally, enable them to use their self-advocacy skills i</a:t>
            </a:r>
            <a:r>
              <a:rPr lang="en-US" dirty="0"/>
              <a:t>n real</a:t>
            </a:r>
            <a:r>
              <a:rPr lang="en-US" baseline="0" dirty="0"/>
              <a:t> situations, </a:t>
            </a:r>
            <a:r>
              <a:rPr lang="en-US" dirty="0"/>
              <a:t>e.g., write out your likes/dislikes. Record yourself. Share your list with someone you trust for edits. Talk to someone new.</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decide what new skills and experiences they</a:t>
            </a:r>
            <a:r>
              <a:rPr lang="en-US" baseline="0" dirty="0"/>
              <a:t> </a:t>
            </a:r>
            <a:r>
              <a:rPr lang="en-US" dirty="0"/>
              <a:t>want to have and outline how to achieve them. </a:t>
            </a:r>
            <a:r>
              <a:rPr lang="en-US" baseline="0" dirty="0"/>
              <a:t>Enable a discussion for the student to consider and c</a:t>
            </a:r>
            <a:r>
              <a:rPr lang="en-US" dirty="0"/>
              <a:t>hoose the people they</a:t>
            </a:r>
            <a:r>
              <a:rPr lang="en-US" baseline="0" dirty="0"/>
              <a:t> </a:t>
            </a:r>
            <a:r>
              <a:rPr lang="en-US" dirty="0"/>
              <a:t>want to have help them or that could</a:t>
            </a:r>
            <a:r>
              <a:rPr lang="en-US" baseline="0" dirty="0"/>
              <a:t> be resources of information to them</a:t>
            </a:r>
            <a:r>
              <a:rPr lang="en-US" dirty="0"/>
              <a:t>. Students</a:t>
            </a:r>
            <a:r>
              <a:rPr lang="en-US" baseline="0" dirty="0"/>
              <a:t> can </a:t>
            </a:r>
            <a:r>
              <a:rPr lang="en-US" dirty="0"/>
              <a:t>create a</a:t>
            </a:r>
            <a:r>
              <a:rPr lang="en-US" baseline="0" dirty="0"/>
              <a:t> </a:t>
            </a:r>
            <a:r>
              <a:rPr lang="en-US" dirty="0"/>
              <a:t>team, see the necessary steps, and then start to practice and implement them to reach the</a:t>
            </a:r>
            <a:r>
              <a:rPr lang="en-US" baseline="0" dirty="0"/>
              <a:t> goal, </a:t>
            </a:r>
            <a:r>
              <a:rPr lang="en-US" dirty="0"/>
              <a:t>e.g., “I want to order my own meal at a fast-food restaurant. I need to arrange transportation, know how to communicate my order to the cashier, bring money with me, and be sure I receive the correct change and food. Who can help me get this done so I can try it soon?  How do I find the menu, the cost, and count my money?”</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 a team that can consist of friends,</a:t>
            </a:r>
            <a:r>
              <a:rPr lang="en-US" baseline="0" dirty="0"/>
              <a:t> family members, school personnel, and community acquaintances. It is </a:t>
            </a:r>
            <a:r>
              <a:rPr lang="en-US" i="1" baseline="0" dirty="0"/>
              <a:t>their</a:t>
            </a:r>
            <a:r>
              <a:rPr lang="en-US" baseline="0" dirty="0"/>
              <a:t> team, and they have the right to invite who they want to help them reach their goals and have their voice heard. Being a strong self-advocate is a process of practice, trial and error, and opportunities. Schools can be a crucial part supporting and prioritizing that process with students.</a:t>
            </a:r>
            <a:endParaRPr lang="en-US" dirty="0"/>
          </a:p>
          <a:p>
            <a:endParaRPr lang="en-US" dirty="0"/>
          </a:p>
        </p:txBody>
      </p:sp>
      <p:sp>
        <p:nvSpPr>
          <p:cNvPr id="4" name="Slide Number Placeholder 3"/>
          <p:cNvSpPr>
            <a:spLocks noGrp="1"/>
          </p:cNvSpPr>
          <p:nvPr>
            <p:ph type="sldNum" sz="quarter" idx="10"/>
          </p:nvPr>
        </p:nvSpPr>
        <p:spPr/>
        <p:txBody>
          <a:bodyPr/>
          <a:lstStyle/>
          <a:p>
            <a:fld id="{2B461826-E400-4DFD-8608-D0D941ADBEBC}" type="slidenum">
              <a:rPr lang="en-US" smtClean="0"/>
              <a:t>31</a:t>
            </a:fld>
            <a:endParaRPr lang="en-US" dirty="0"/>
          </a:p>
        </p:txBody>
      </p:sp>
    </p:spTree>
    <p:extLst>
      <p:ext uri="{BB962C8B-B14F-4D97-AF65-F5344CB8AC3E}">
        <p14:creationId xmlns:p14="http://schemas.microsoft.com/office/powerpoint/2010/main" val="626219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additional strategies to help support student self-advocacy:</a:t>
            </a:r>
          </a:p>
          <a:p>
            <a:endParaRPr lang="en-US" dirty="0"/>
          </a:p>
          <a:p>
            <a:pPr marL="171450" indent="-171450">
              <a:buFont typeface="Arial" panose="020B0604020202020204" pitchFamily="34" charset="0"/>
              <a:buChar char="•"/>
            </a:pPr>
            <a:r>
              <a:rPr lang="en-US" dirty="0"/>
              <a:t>Encourage and give opportunities for the students to think about and express key components of themselves.</a:t>
            </a:r>
          </a:p>
          <a:p>
            <a:pPr marL="171450" indent="-171450">
              <a:buFont typeface="Arial" panose="020B0604020202020204" pitchFamily="34" charset="0"/>
              <a:buChar char="•"/>
            </a:pPr>
            <a:r>
              <a:rPr lang="en-US" dirty="0"/>
              <a:t>Provide occasions for self-reflection from an early age.</a:t>
            </a:r>
          </a:p>
          <a:p>
            <a:pPr marL="171450" indent="-171450">
              <a:buFont typeface="Arial" panose="020B0604020202020204" pitchFamily="34" charset="0"/>
              <a:buChar char="•"/>
            </a:pPr>
            <a:r>
              <a:rPr lang="en-US" dirty="0"/>
              <a:t>Help students identify and convey their strengths and needs, as well as their likes, dislikes, interests, and goals.</a:t>
            </a:r>
          </a:p>
          <a:p>
            <a:pPr marL="171450" indent="-171450">
              <a:buFont typeface="Arial" panose="020B0604020202020204" pitchFamily="34" charset="0"/>
              <a:buChar char="•"/>
            </a:pPr>
            <a:r>
              <a:rPr lang="en-US" dirty="0"/>
              <a:t>Scaffold experiences in which students reflect upon and explain what factors impact whether situations are easier or more difficult. </a:t>
            </a:r>
          </a:p>
          <a:p>
            <a:pPr marL="171450" indent="-171450">
              <a:buFont typeface="Arial" panose="020B0604020202020204" pitchFamily="34" charset="0"/>
              <a:buChar char="•"/>
            </a:pPr>
            <a:r>
              <a:rPr lang="en-US" dirty="0"/>
              <a:t>Allow them to define themselves and their abilities, and empower them to seek support within their school, home, and community as they learn and grow, in order to promote self-advocacy and independence.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461826-E400-4DFD-8608-D0D941ADBE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3017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have the right and the responsibility</a:t>
            </a:r>
            <a:r>
              <a:rPr lang="en-US" baseline="0" dirty="0"/>
              <a:t> to write their own story. It is the school’s partnership in that journey to support, aid, and encourage the usage, growth, and practice of those rights and responsibilities. As many starts and stops as it takes, continue to pursue the efforts to have students write, erase, edit, and enlarge their experiences, skills, team, and voice in all that they do!  Their expertise in self-advocacy goes with them for the rest of their lives.</a:t>
            </a:r>
          </a:p>
          <a:p>
            <a:endParaRPr lang="en-US" dirty="0"/>
          </a:p>
          <a:p>
            <a:r>
              <a:rPr lang="en-US" baseline="0" dirty="0"/>
              <a:t>When IEPs, grades, tests, and papers are finished, the ability to speak, dream, and achieve – in essence, to self-advocate for themselves – is never finished. They are just beginning to write their own story.</a:t>
            </a:r>
          </a:p>
          <a:p>
            <a:endParaRPr lang="en-US" baseline="0" dirty="0"/>
          </a:p>
          <a:p>
            <a:r>
              <a:rPr lang="en-US" baseline="0" dirty="0"/>
              <a:t>Read this quote from Christopher Reeve. Allow and support students’ dreams to become inevitable.</a:t>
            </a:r>
            <a:endParaRPr lang="en-US" dirty="0"/>
          </a:p>
        </p:txBody>
      </p:sp>
      <p:sp>
        <p:nvSpPr>
          <p:cNvPr id="4" name="Slide Number Placeholder 3"/>
          <p:cNvSpPr>
            <a:spLocks noGrp="1"/>
          </p:cNvSpPr>
          <p:nvPr>
            <p:ph type="sldNum" sz="quarter" idx="10"/>
          </p:nvPr>
        </p:nvSpPr>
        <p:spPr/>
        <p:txBody>
          <a:bodyPr/>
          <a:lstStyle/>
          <a:p>
            <a:fld id="{2B461826-E400-4DFD-8608-D0D941ADBEBC}" type="slidenum">
              <a:rPr lang="en-US" smtClean="0"/>
              <a:t>33</a:t>
            </a:fld>
            <a:endParaRPr lang="en-US"/>
          </a:p>
        </p:txBody>
      </p:sp>
    </p:spTree>
    <p:extLst>
      <p:ext uri="{BB962C8B-B14F-4D97-AF65-F5344CB8AC3E}">
        <p14:creationId xmlns:p14="http://schemas.microsoft.com/office/powerpoint/2010/main" val="1445784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C2B595-D848-4494-BC05-5989486F6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631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C2B595-D848-4494-BC05-5989486F6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529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7763"/>
            <a:ext cx="5486400" cy="3086100"/>
          </a:xfrm>
        </p:spPr>
      </p:sp>
      <p:sp>
        <p:nvSpPr>
          <p:cNvPr id="3" name="Notes Placeholder 2"/>
          <p:cNvSpPr>
            <a:spLocks noGrp="1"/>
          </p:cNvSpPr>
          <p:nvPr>
            <p:ph type="body" idx="1"/>
          </p:nvPr>
        </p:nvSpPr>
        <p:spPr/>
        <p:txBody>
          <a:bodyPr/>
          <a:lstStyle/>
          <a:p>
            <a:pPr algn="just"/>
            <a:r>
              <a:rPr lang="en-US" dirty="0"/>
              <a:t>Module 4 examines family-school relationships and the empowerment of students and their families. </a:t>
            </a:r>
            <a:r>
              <a:rPr lang="en-US" altLang="en-US" dirty="0"/>
              <a:t>Participants will gain an understanding of how schools can advocate for students and increase their knowledge of how to encourage students and families to advocate for themselves. </a:t>
            </a:r>
          </a:p>
          <a:p>
            <a:pPr algn="just"/>
            <a:endParaRPr lang="en-US" dirty="0"/>
          </a:p>
          <a:p>
            <a:pPr algn="just"/>
            <a:r>
              <a:rPr lang="en-US" dirty="0"/>
              <a:t>This module focuses on </a:t>
            </a:r>
            <a:r>
              <a:rPr lang="en-US" altLang="en-US" dirty="0"/>
              <a:t>the importance of valuing every student and family, and how this can impact the academic and social goals of each student. When all advocacies conjoin, students can maximize their achievement.</a:t>
            </a:r>
          </a:p>
          <a:p>
            <a:pPr algn="just"/>
            <a:endParaRPr lang="en-US" dirty="0"/>
          </a:p>
          <a:p>
            <a:pPr algn="just"/>
            <a:r>
              <a:rPr lang="en-US" altLang="en-US" dirty="0"/>
              <a:t>As your school staff work through this module, consider what proactive strategies could be implemented to build the knowledge and understanding of students and their families, so they can self-advocate and become authentic partners in education.</a:t>
            </a:r>
            <a:endParaRPr lang="en-US" dirty="0"/>
          </a:p>
        </p:txBody>
      </p:sp>
      <p:sp>
        <p:nvSpPr>
          <p:cNvPr id="4" name="Slide Number Placeholder 3"/>
          <p:cNvSpPr>
            <a:spLocks noGrp="1"/>
          </p:cNvSpPr>
          <p:nvPr>
            <p:ph type="sldNum" sz="quarter" idx="5"/>
          </p:nvPr>
        </p:nvSpPr>
        <p:spPr/>
        <p:txBody>
          <a:bodyPr/>
          <a:lstStyle/>
          <a:p>
            <a:fld id="{6A322B22-C7E4-4A7E-8F03-0FF09F6B1FAF}" type="slidenum">
              <a:rPr lang="en-US" smtClean="0"/>
              <a:t>4</a:t>
            </a:fld>
            <a:endParaRPr lang="en-US" dirty="0"/>
          </a:p>
        </p:txBody>
      </p:sp>
    </p:spTree>
    <p:extLst>
      <p:ext uri="{BB962C8B-B14F-4D97-AF65-F5344CB8AC3E}">
        <p14:creationId xmlns:p14="http://schemas.microsoft.com/office/powerpoint/2010/main" val="1562764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813394"/>
          </a:xfrm>
        </p:spPr>
        <p:txBody>
          <a:bodyPr/>
          <a:lstStyle/>
          <a:p>
            <a:pPr rtl="0"/>
            <a:r>
              <a:rPr lang="en-US" dirty="0"/>
              <a:t>This is the definition of Family Engagement that we, at PaTTAN, use.</a:t>
            </a:r>
          </a:p>
          <a:p>
            <a:pPr rtl="0"/>
            <a:endParaRPr lang="en-US" dirty="0"/>
          </a:p>
          <a:p>
            <a:pPr rtl="0"/>
            <a:r>
              <a:rPr lang="en-US" dirty="0"/>
              <a:t>Also note that we have a Twitter hashtag, #PAFamilyEngagement. Please ‘like’ us!</a:t>
            </a:r>
          </a:p>
          <a:p>
            <a:pPr rtl="0"/>
            <a:endParaRPr lang="en-US" b="0" dirty="0">
              <a:effectLst/>
            </a:endParaRPr>
          </a:p>
          <a:p>
            <a:pPr rtl="0"/>
            <a:r>
              <a:rPr lang="en-US" dirty="0"/>
              <a:t>The PaTTAN Family Engagement Initiative believes in:</a:t>
            </a:r>
          </a:p>
          <a:p>
            <a:pPr rtl="0"/>
            <a:r>
              <a:rPr lang="en-US" b="1" dirty="0"/>
              <a:t>Families and schools working together, because our students are worth it.</a:t>
            </a:r>
          </a:p>
          <a:p>
            <a:pPr rtl="0"/>
            <a:r>
              <a:rPr lang="en-US" dirty="0"/>
              <a:t>And we are</a:t>
            </a:r>
            <a:r>
              <a:rPr lang="en-US" b="1" dirty="0"/>
              <a:t>: Bringing families, schools, and communities together.</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6B0C1B-0D0A-4D6F-BFF8-850ED0AC58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824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250470"/>
          </a:xfrm>
        </p:spPr>
        <p:txBody>
          <a:bodyPr/>
          <a:lstStyle/>
          <a:p>
            <a:pPr algn="just"/>
            <a:r>
              <a:rPr lang="en-US" sz="1000" baseline="0" dirty="0"/>
              <a:t>Here is an example of the necessity of family engagement within the law and standards for education.</a:t>
            </a:r>
          </a:p>
          <a:p>
            <a:pPr algn="just" rtl="0"/>
            <a:endParaRPr lang="en-US" sz="1000" b="0" baseline="0" dirty="0">
              <a:effectLst/>
            </a:endParaRPr>
          </a:p>
          <a:p>
            <a:pPr algn="just" defTabSz="924916">
              <a:defRPr/>
            </a:pPr>
            <a:r>
              <a:rPr lang="en-US" sz="1000" dirty="0"/>
              <a:t>The Individuals with Disabilities Education Act (IDEA) of 2004, PL 108-446, requires improving results for students with disabilities. IDEA also requires all states to develop a State Performance Plan, which includes 20 indicators that describes how the state will implement the Federal requirements and improve results for students with disabilities. Indicator 8 measures the percentage of parents, with a child receiving special education services, who report that schools facilitated parent involvement as a means of improving services and results for children with disabilities.</a:t>
            </a:r>
          </a:p>
          <a:p>
            <a:pPr algn="just" rtl="0"/>
            <a:endParaRPr lang="en-US" sz="1000" b="0" dirty="0">
              <a:effectLst/>
            </a:endParaRPr>
          </a:p>
          <a:p>
            <a:pPr algn="just" defTabSz="924916">
              <a:defRPr/>
            </a:pPr>
            <a:r>
              <a:rPr lang="en-US" sz="1000" dirty="0"/>
              <a:t>The Every Student Succeeds Act (ESSA) is a US law that governs K-12 public education policy. Pennsylvania designed its plan for Annual Meaningful Differentiation through a nationally-recognized stakeholder engagement effort that included educators, parents and families, and policy and community leaders. Pennsylvania’s accountability systems and school progress reporting will provide educators, parents and families, and other stakeholders with clear and meaningful reporting on both school and student group performance, as well as the ability to identify and act on opportunity gaps.</a:t>
            </a:r>
          </a:p>
          <a:p>
            <a:pPr algn="just" defTabSz="924916">
              <a:defRPr/>
            </a:pPr>
            <a:br>
              <a:rPr lang="en-US" sz="1000" b="0" dirty="0">
                <a:effectLst/>
              </a:rPr>
            </a:br>
            <a:r>
              <a:rPr lang="en-US" sz="1000" b="0" dirty="0">
                <a:effectLst/>
              </a:rPr>
              <a:t>T</a:t>
            </a:r>
            <a:r>
              <a:rPr lang="en-US" sz="1000" dirty="0"/>
              <a:t>he Danielson Framework (Domain 4 – Professional Responsibilities, Component 4C) focuses on communication with families. In order for teachers to demonstrate competence in this area, proactive, frequent, appropriate, and two-way communication with families is paramount. Additionally, sharing information about instructional programs and student progress, so that the families can engage in their children’s learning processes, is vital. </a:t>
            </a:r>
          </a:p>
          <a:p>
            <a:pPr algn="just" defTabSz="924916">
              <a:defRPr/>
            </a:pPr>
            <a:endParaRPr lang="en-US" sz="1000" dirty="0"/>
          </a:p>
          <a:p>
            <a:pPr marL="0" marR="0" lvl="0" indent="0" algn="just" defTabSz="924916" rtl="0" eaLnBrk="1" fontAlgn="auto" latinLnBrk="0" hangingPunct="1">
              <a:lnSpc>
                <a:spcPct val="100000"/>
              </a:lnSpc>
              <a:spcBef>
                <a:spcPts val="0"/>
              </a:spcBef>
              <a:spcAft>
                <a:spcPts val="0"/>
              </a:spcAft>
              <a:buClrTx/>
              <a:buSzTx/>
              <a:buFontTx/>
              <a:buNone/>
              <a:tabLst/>
              <a:defRPr/>
            </a:pPr>
            <a:r>
              <a:rPr lang="en-US" sz="1000" dirty="0"/>
              <a:t>Act 82 Principals/Assistant Principals (Domain 4 – Professional and Community Leadership, Component 4A) focuses on maximizing parent and community involvement and outreach. </a:t>
            </a:r>
            <a:r>
              <a:rPr lang="en-US" sz="1000" kern="1200" dirty="0">
                <a:solidFill>
                  <a:schemeClr val="tx1"/>
                </a:solidFill>
                <a:effectLst/>
                <a:latin typeface="+mn-lt"/>
                <a:ea typeface="+mn-ea"/>
                <a:cs typeface="+mn-cs"/>
              </a:rPr>
              <a:t>The school leader designs structures and processes, which result in parent and community engagement, support, and ownership for the school.</a:t>
            </a:r>
          </a:p>
          <a:p>
            <a:pPr algn="just" defTabSz="924916">
              <a:defRPr/>
            </a:pPr>
            <a:endParaRPr lang="en-US" dirty="0"/>
          </a:p>
          <a:p>
            <a:pPr algn="just" rtl="0"/>
            <a:endParaRPr lang="en-US" baseline="0" dirty="0"/>
          </a:p>
          <a:p>
            <a:pPr algn="just"/>
            <a:endParaRPr lang="en-US" dirty="0"/>
          </a:p>
          <a:p>
            <a:pPr algn="just"/>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6B0C1B-0D0A-4D6F-BFF8-850ED0AC58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626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4783" y="4400550"/>
            <a:ext cx="5486400" cy="1757735"/>
          </a:xfrm>
        </p:spPr>
        <p:txBody>
          <a:bodyPr/>
          <a:lstStyle/>
          <a:p>
            <a:r>
              <a:rPr lang="en-US" sz="1000" b="0" i="0" u="none" strike="noStrike" kern="1200" baseline="0" dirty="0">
                <a:solidFill>
                  <a:schemeClr val="tx1"/>
                </a:solidFill>
                <a:latin typeface="+mn-lt"/>
                <a:ea typeface="+mn-ea"/>
                <a:cs typeface="+mn-cs"/>
              </a:rPr>
              <a:t>This guide, from the US Department of Education helps parents understand the Every Student Succeeds Act (ESSA), which amended the Elementary and Secondary Education Act, a landmark Federal education law. </a:t>
            </a:r>
            <a:endParaRPr lang="en-US" sz="1000" dirty="0"/>
          </a:p>
          <a:p>
            <a:endParaRPr lang="en-US" sz="1000" dirty="0"/>
          </a:p>
          <a:p>
            <a:r>
              <a:rPr lang="en-US" sz="1000" dirty="0"/>
              <a:t>This free resource can be found when you click on the picture, or at </a:t>
            </a:r>
            <a:r>
              <a:rPr lang="en-US" sz="1000" b="1" i="0" kern="1200" dirty="0">
                <a:effectLst/>
              </a:rPr>
              <a:t>https://tinyurl.com/essaparentguide</a:t>
            </a:r>
            <a:endParaRPr lang="en-US" sz="1000" dirty="0"/>
          </a:p>
          <a:p>
            <a:endParaRPr lang="en-US" dirty="0">
              <a:solidFill>
                <a:srgbClr val="0070C0"/>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C2B595-D848-4494-BC05-5989486F6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544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417693"/>
          </a:xfrm>
        </p:spPr>
        <p:txBody>
          <a:bodyPr/>
          <a:lstStyle/>
          <a:p>
            <a:pPr algn="just"/>
            <a:r>
              <a:rPr lang="en-US" dirty="0"/>
              <a:t>Schools should be exemplars of a welcoming environment. In order to create a welcoming school community, administrators and educators within the school community must embrace several core beliefs of family engagement. First, they must recognize that all families have dreams for their children and want the best for them, even if those dreams may not be what the educators themselves might identify as important. They must also presume competence in each family’s ability to support learning in the home with the right scaffolding. Administrators and educators must also think of families as stakeholders and equal collaborative partners who vitally contribute to their children’s education. </a:t>
            </a:r>
          </a:p>
          <a:p>
            <a:pPr algn="just"/>
            <a:endParaRPr lang="en-US" dirty="0"/>
          </a:p>
          <a:p>
            <a:pPr algn="just"/>
            <a:r>
              <a:rPr lang="en-US" dirty="0"/>
              <a:t>Additionally, school staff must be willing to take on the onus of cultivating and sustaining relationships between home, school, and community. Administrators play a vital role in establishing a culture of welcoming and mutual respect. </a:t>
            </a:r>
          </a:p>
          <a:p>
            <a:pPr algn="just"/>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C2B595-D848-4494-BC05-5989486F6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841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examine Module 4.</a:t>
            </a:r>
          </a:p>
        </p:txBody>
      </p:sp>
      <p:sp>
        <p:nvSpPr>
          <p:cNvPr id="4" name="Slide Number Placeholder 3"/>
          <p:cNvSpPr>
            <a:spLocks noGrp="1"/>
          </p:cNvSpPr>
          <p:nvPr>
            <p:ph type="sldNum" sz="quarter" idx="5"/>
          </p:nvPr>
        </p:nvSpPr>
        <p:spPr/>
        <p:txBody>
          <a:bodyPr/>
          <a:lstStyle/>
          <a:p>
            <a:fld id="{6A322B22-C7E4-4A7E-8F03-0FF09F6B1FAF}" type="slidenum">
              <a:rPr lang="en-US" smtClean="0"/>
              <a:t>9</a:t>
            </a:fld>
            <a:endParaRPr lang="en-US"/>
          </a:p>
        </p:txBody>
      </p:sp>
    </p:spTree>
    <p:extLst>
      <p:ext uri="{BB962C8B-B14F-4D97-AF65-F5344CB8AC3E}">
        <p14:creationId xmlns:p14="http://schemas.microsoft.com/office/powerpoint/2010/main" val="18320949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262"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9270263" y="761999"/>
            <a:ext cx="2925318" cy="5334001"/>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69848" y="1298448"/>
            <a:ext cx="7315200" cy="3255264"/>
          </a:xfrm>
        </p:spPr>
        <p:txBody>
          <a:bodyPr anchor="b">
            <a:normAutofit/>
          </a:bodyPr>
          <a:lstStyle>
            <a:lvl1pPr algn="l">
              <a:defRPr sz="4800" b="1" spc="-100" baseline="0">
                <a:solidFill>
                  <a:srgbClr val="FFFFFF"/>
                </a:solidFill>
                <a:latin typeface="Century Gothic" panose="020B0502020202020204" pitchFamily="34" charset="0"/>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800" cap="none" spc="0" baseline="0">
                <a:solidFill>
                  <a:schemeClr val="bg1"/>
                </a:solidFill>
                <a:latin typeface="Century Gothic" panose="020B0502020202020204" pitchFamily="34"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5586B75A-687E-405C-8A0B-8D00578BA2C3}" type="datetimeFigureOut">
              <a:rPr lang="en-US" smtClean="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100" b="0"/>
            </a:lvl1pPr>
          </a:lstStyle>
          <a:p>
            <a:fld id="{4FAB73BC-B049-4115-A692-8D63A059BFB8}" type="slidenum">
              <a:rPr lang="en-US" smtClean="0"/>
              <a:pPr/>
              <a:t>‹#›</a:t>
            </a:fld>
            <a:endParaRPr lang="en-US"/>
          </a:p>
        </p:txBody>
      </p:sp>
      <p:pic>
        <p:nvPicPr>
          <p:cNvPr id="9" name="Picture 8" descr="The logo of the Pennsylvania Training and Technical Assistance Network">
            <a:extLst>
              <a:ext uri="{FF2B5EF4-FFF2-40B4-BE49-F238E27FC236}">
                <a16:creationId xmlns:a16="http://schemas.microsoft.com/office/drawing/2014/main" id="{EF7411E3-7972-4FBB-B38E-83D74B13E826}"/>
              </a:ext>
            </a:extLst>
          </p:cNvPr>
          <p:cNvPicPr>
            <a:picLocks noChangeAspect="1"/>
          </p:cNvPicPr>
          <p:nvPr userDrawn="1"/>
        </p:nvPicPr>
        <p:blipFill>
          <a:blip r:embed="rId2"/>
          <a:stretch>
            <a:fillRect/>
          </a:stretch>
        </p:blipFill>
        <p:spPr>
          <a:xfrm>
            <a:off x="10527323" y="48482"/>
            <a:ext cx="1587361" cy="600814"/>
          </a:xfrm>
          <a:prstGeom prst="rect">
            <a:avLst/>
          </a:prstGeom>
        </p:spPr>
      </p:pic>
    </p:spTree>
    <p:extLst>
      <p:ext uri="{BB962C8B-B14F-4D97-AF65-F5344CB8AC3E}">
        <p14:creationId xmlns:p14="http://schemas.microsoft.com/office/powerpoint/2010/main" val="2145829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11/30/2020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667982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11/30/2020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602448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86B75A-687E-405C-8A0B-8D00578BA2C3}" type="datetimeFigureOut">
              <a:rPr lang="en-US" dirty="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
        <p:nvSpPr>
          <p:cNvPr id="7" name="TextBox 6">
            <a:extLst>
              <a:ext uri="{FF2B5EF4-FFF2-40B4-BE49-F238E27FC236}">
                <a16:creationId xmlns:a16="http://schemas.microsoft.com/office/drawing/2014/main" id="{112F5AB2-28CE-4E45-83F7-56D564052963}"/>
              </a:ext>
            </a:extLst>
          </p:cNvPr>
          <p:cNvSpPr txBox="1"/>
          <p:nvPr userDrawn="1"/>
        </p:nvSpPr>
        <p:spPr>
          <a:xfrm>
            <a:off x="262465" y="2885819"/>
            <a:ext cx="1905650" cy="1077218"/>
          </a:xfrm>
          <a:prstGeom prst="rect">
            <a:avLst/>
          </a:prstGeom>
          <a:noFill/>
        </p:spPr>
        <p:txBody>
          <a:bodyPr wrap="none" rtlCol="0">
            <a:spAutoFit/>
          </a:bodyPr>
          <a:lstStyle/>
          <a:p>
            <a:r>
              <a:rPr kumimoji="0" lang="en-US" sz="3200" b="0" i="0" u="none" strike="noStrike" kern="1200" cap="none" spc="-60" normalizeH="0" baseline="0" noProof="0" err="1">
                <a:ln>
                  <a:noFill/>
                </a:ln>
                <a:solidFill>
                  <a:srgbClr val="FFFFFF"/>
                </a:solidFill>
                <a:effectLst/>
                <a:uLnTx/>
                <a:uFillTx/>
                <a:latin typeface="+mn-lt"/>
                <a:ea typeface="+mj-ea"/>
                <a:cs typeface="+mj-cs"/>
              </a:rPr>
              <a:t>PaTTAN’s</a:t>
            </a:r>
            <a:br>
              <a:rPr kumimoji="0" lang="en-US" sz="3200" b="0" i="0" u="none" strike="noStrike" kern="1200" cap="none" spc="-60" normalizeH="0" baseline="0" noProof="0">
                <a:ln>
                  <a:noFill/>
                </a:ln>
                <a:solidFill>
                  <a:srgbClr val="FFFFFF"/>
                </a:solidFill>
                <a:effectLst/>
                <a:uLnTx/>
                <a:uFillTx/>
                <a:latin typeface="+mn-lt"/>
                <a:ea typeface="+mj-ea"/>
                <a:cs typeface="+mj-cs"/>
              </a:rPr>
            </a:br>
            <a:r>
              <a:rPr kumimoji="0" lang="en-US" sz="3200" b="0" i="0" u="none" strike="noStrike" kern="1200" cap="none" spc="-60" normalizeH="0" baseline="0" noProof="0">
                <a:ln>
                  <a:noFill/>
                </a:ln>
                <a:solidFill>
                  <a:srgbClr val="FFFFFF"/>
                </a:solidFill>
                <a:effectLst/>
                <a:uLnTx/>
                <a:uFillTx/>
                <a:latin typeface="+mn-lt"/>
                <a:ea typeface="+mj-ea"/>
                <a:cs typeface="+mj-cs"/>
              </a:rPr>
              <a:t>Mission</a:t>
            </a:r>
            <a:endParaRPr lang="en-US" b="0"/>
          </a:p>
        </p:txBody>
      </p:sp>
      <p:sp>
        <p:nvSpPr>
          <p:cNvPr id="8" name="TextBox 7">
            <a:extLst>
              <a:ext uri="{FF2B5EF4-FFF2-40B4-BE49-F238E27FC236}">
                <a16:creationId xmlns:a16="http://schemas.microsoft.com/office/drawing/2014/main" id="{2A7369D2-8BDB-44CA-BC2E-76FCFBA75705}"/>
              </a:ext>
            </a:extLst>
          </p:cNvPr>
          <p:cNvSpPr txBox="1"/>
          <p:nvPr userDrawn="1"/>
        </p:nvSpPr>
        <p:spPr>
          <a:xfrm>
            <a:off x="3869268" y="1101896"/>
            <a:ext cx="7315200" cy="5120640"/>
          </a:xfrm>
          <a:prstGeom prst="rect">
            <a:avLst/>
          </a:prstGeom>
          <a:noFill/>
        </p:spPr>
        <p:txBody>
          <a:bodyPr wrap="square" rtlCol="0">
            <a:spAutoFit/>
          </a:bodyPr>
          <a:lstStyle/>
          <a:p>
            <a:pPr marL="0" marR="0" lvl="0" indent="0" algn="l" defTabSz="914400" rtl="0" eaLnBrk="1" fontAlgn="auto" latinLnBrk="0" hangingPunct="1">
              <a:lnSpc>
                <a:spcPct val="160000"/>
              </a:lnSpc>
              <a:spcBef>
                <a:spcPts val="0"/>
              </a:spcBef>
              <a:spcAft>
                <a:spcPts val="0"/>
              </a:spcAft>
              <a:buClr>
                <a:srgbClr val="004976"/>
              </a:buClr>
              <a:buSzTx/>
              <a:buFont typeface="Wingdings 2" pitchFamily="18" charset="2"/>
              <a:buNone/>
              <a:tabLst/>
              <a:defRPr/>
            </a:pPr>
            <a:r>
              <a:rPr kumimoji="0" lang="en-US" altLang="en-US" sz="2600" b="0" i="0" u="none" strike="noStrike" kern="1200" cap="none" spc="0" normalizeH="0" baseline="0" noProof="0">
                <a:ln>
                  <a:noFill/>
                </a:ln>
                <a:solidFill>
                  <a:srgbClr val="FFFFFF"/>
                </a:solidFill>
                <a:effectLst/>
                <a:uLnTx/>
                <a:uFillTx/>
                <a:latin typeface="+mn-lt"/>
                <a:ea typeface="+mn-ea"/>
                <a:cs typeface="+mn-cs"/>
              </a:rPr>
              <a:t>The mission of the Pennsylvania Training and Technical Assistance Network (PaTTAN) is to support the efforts and initiatives of the Bureau of Special Education, and to build the capacity of local educational agencies to serve students who receive special education services.</a:t>
            </a:r>
          </a:p>
        </p:txBody>
      </p:sp>
    </p:spTree>
    <p:extLst>
      <p:ext uri="{BB962C8B-B14F-4D97-AF65-F5344CB8AC3E}">
        <p14:creationId xmlns:p14="http://schemas.microsoft.com/office/powerpoint/2010/main" val="2416250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RE Statem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86B75A-687E-405C-8A0B-8D00578BA2C3}" type="datetimeFigureOut">
              <a:rPr lang="en-US" dirty="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
        <p:nvSpPr>
          <p:cNvPr id="7" name="TextBox 6">
            <a:extLst>
              <a:ext uri="{FF2B5EF4-FFF2-40B4-BE49-F238E27FC236}">
                <a16:creationId xmlns:a16="http://schemas.microsoft.com/office/drawing/2014/main" id="{8FC22372-0F30-459E-93F0-3777D531F055}"/>
              </a:ext>
            </a:extLst>
          </p:cNvPr>
          <p:cNvSpPr txBox="1"/>
          <p:nvPr userDrawn="1"/>
        </p:nvSpPr>
        <p:spPr>
          <a:xfrm>
            <a:off x="262465" y="1900934"/>
            <a:ext cx="2949086" cy="3046988"/>
          </a:xfrm>
          <a:prstGeom prst="rect">
            <a:avLst/>
          </a:prstGeom>
          <a:noFill/>
        </p:spPr>
        <p:txBody>
          <a:bodyPr wrap="square" rtlCol="0">
            <a:spAutoFit/>
          </a:bodyPr>
          <a:lstStyle/>
          <a:p>
            <a:r>
              <a:rPr kumimoji="0" lang="en-US" altLang="en-US" sz="3200" b="0" i="0" u="none" strike="noStrike" kern="1200" cap="none" spc="-60" normalizeH="0" baseline="0" noProof="0">
                <a:ln>
                  <a:noFill/>
                </a:ln>
                <a:solidFill>
                  <a:srgbClr val="FFFFFF"/>
                </a:solidFill>
                <a:effectLst/>
                <a:uLnTx/>
                <a:uFillTx/>
                <a:latin typeface="+mn-lt"/>
                <a:ea typeface="+mj-ea"/>
                <a:cs typeface="+mj-cs"/>
              </a:rPr>
              <a:t>PDE’s Commitment to Least Restrictive Environment (LRE)</a:t>
            </a:r>
            <a:endParaRPr lang="en-US" b="0"/>
          </a:p>
        </p:txBody>
      </p:sp>
      <p:sp>
        <p:nvSpPr>
          <p:cNvPr id="8" name="TextBox 7">
            <a:extLst>
              <a:ext uri="{FF2B5EF4-FFF2-40B4-BE49-F238E27FC236}">
                <a16:creationId xmlns:a16="http://schemas.microsoft.com/office/drawing/2014/main" id="{ED27006E-F2A7-45C4-A249-05690EDDF29A}"/>
              </a:ext>
            </a:extLst>
          </p:cNvPr>
          <p:cNvSpPr txBox="1"/>
          <p:nvPr userDrawn="1"/>
        </p:nvSpPr>
        <p:spPr>
          <a:xfrm>
            <a:off x="3869268" y="1418272"/>
            <a:ext cx="7315200" cy="512064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4976"/>
              </a:buClr>
              <a:buSzTx/>
              <a:buFont typeface="Wingdings 2" pitchFamily="18" charset="2"/>
              <a:buNone/>
              <a:tabLst/>
              <a:defRPr/>
            </a:pPr>
            <a:r>
              <a:rPr kumimoji="0" lang="en-US" altLang="en-US" sz="2800" b="0" i="0" u="none" strike="noStrike" kern="1200" cap="none" spc="0" normalizeH="0" baseline="0" noProof="0">
                <a:ln>
                  <a:noFill/>
                </a:ln>
                <a:solidFill>
                  <a:srgbClr val="FFFFFF"/>
                </a:solidFill>
                <a:effectLst/>
                <a:uLnTx/>
                <a:uFillTx/>
                <a:latin typeface="+mn-lt"/>
                <a:ea typeface="+mn-ea"/>
                <a:cs typeface="+mn-cs"/>
              </a:rPr>
              <a:t>Our goal for each child is to ensure Individualized Education Program (IEP) teams begin with the general education setting with the use of Supplementary Aids and Services before considering a more restrictive environment.</a:t>
            </a:r>
          </a:p>
        </p:txBody>
      </p:sp>
    </p:spTree>
    <p:extLst>
      <p:ext uri="{BB962C8B-B14F-4D97-AF65-F5344CB8AC3E}">
        <p14:creationId xmlns:p14="http://schemas.microsoft.com/office/powerpoint/2010/main" val="651088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sultant Contact">
    <p:spTree>
      <p:nvGrpSpPr>
        <p:cNvPr id="1" name=""/>
        <p:cNvGrpSpPr/>
        <p:nvPr/>
      </p:nvGrpSpPr>
      <p:grpSpPr>
        <a:xfrm>
          <a:off x="0" y="0"/>
          <a:ext cx="0" cy="0"/>
          <a:chOff x="0" y="0"/>
          <a:chExt cx="0" cy="0"/>
        </a:xfrm>
      </p:grpSpPr>
      <p:sp>
        <p:nvSpPr>
          <p:cNvPr id="7" name="Rectangle 6"/>
          <p:cNvSpPr/>
          <p:nvPr/>
        </p:nvSpPr>
        <p:spPr>
          <a:xfrm>
            <a:off x="-31262"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9270263" y="761999"/>
            <a:ext cx="2925318" cy="5334001"/>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69848" y="1298448"/>
            <a:ext cx="7315200" cy="4444294"/>
          </a:xfrm>
        </p:spPr>
        <p:txBody>
          <a:bodyPr anchor="t">
            <a:normAutofit/>
          </a:bodyPr>
          <a:lstStyle>
            <a:lvl1pPr algn="l">
              <a:defRPr sz="4800" b="1" spc="-100" baseline="0">
                <a:solidFill>
                  <a:srgbClr val="FFFFFF"/>
                </a:solidFill>
                <a:latin typeface="Century Gothic" panose="020B050202020202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5586B75A-687E-405C-8A0B-8D00578BA2C3}" type="datetimeFigureOut">
              <a:rPr lang="en-US" smtClean="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100" b="0"/>
            </a:lvl1pPr>
          </a:lstStyle>
          <a:p>
            <a:fld id="{4FAB73BC-B049-4115-A692-8D63A059BFB8}" type="slidenum">
              <a:rPr lang="en-US" smtClean="0"/>
              <a:pPr/>
              <a:t>‹#›</a:t>
            </a:fld>
            <a:endParaRPr lang="en-US"/>
          </a:p>
        </p:txBody>
      </p:sp>
      <p:pic>
        <p:nvPicPr>
          <p:cNvPr id="9" name="Picture 8" descr="The logo of the Pennsylvania Training and Technical Assistance Network">
            <a:extLst>
              <a:ext uri="{FF2B5EF4-FFF2-40B4-BE49-F238E27FC236}">
                <a16:creationId xmlns:a16="http://schemas.microsoft.com/office/drawing/2014/main" id="{EF7411E3-7972-4FBB-B38E-83D74B13E826}"/>
              </a:ext>
            </a:extLst>
          </p:cNvPr>
          <p:cNvPicPr>
            <a:picLocks noChangeAspect="1"/>
          </p:cNvPicPr>
          <p:nvPr userDrawn="1"/>
        </p:nvPicPr>
        <p:blipFill>
          <a:blip r:embed="rId2"/>
          <a:stretch>
            <a:fillRect/>
          </a:stretch>
        </p:blipFill>
        <p:spPr>
          <a:xfrm>
            <a:off x="10527323" y="48482"/>
            <a:ext cx="1587361" cy="600814"/>
          </a:xfrm>
          <a:prstGeom prst="rect">
            <a:avLst/>
          </a:prstGeom>
        </p:spPr>
      </p:pic>
      <p:sp>
        <p:nvSpPr>
          <p:cNvPr id="10" name="TextBox 9">
            <a:extLst>
              <a:ext uri="{FF2B5EF4-FFF2-40B4-BE49-F238E27FC236}">
                <a16:creationId xmlns:a16="http://schemas.microsoft.com/office/drawing/2014/main" id="{570E8281-1349-4710-8DB8-B16F7878D3F8}"/>
              </a:ext>
            </a:extLst>
          </p:cNvPr>
          <p:cNvSpPr txBox="1"/>
          <p:nvPr userDrawn="1"/>
        </p:nvSpPr>
        <p:spPr>
          <a:xfrm>
            <a:off x="9367024" y="2970509"/>
            <a:ext cx="2747660" cy="880241"/>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
                <a:srgbClr val="004976"/>
              </a:buClr>
              <a:buSzTx/>
              <a:buFont typeface="Wingdings 2" pitchFamily="18" charset="2"/>
              <a:buNone/>
              <a:tabLst/>
              <a:defRPr/>
            </a:pPr>
            <a:r>
              <a:rPr kumimoji="0" lang="en-US" sz="2200" b="1" i="0" u="none" strike="noStrike" kern="1200" cap="none" spc="-150" normalizeH="0" baseline="0" noProof="0">
                <a:ln>
                  <a:noFill/>
                </a:ln>
                <a:solidFill>
                  <a:srgbClr val="FFFFFF"/>
                </a:solidFill>
                <a:effectLst/>
                <a:uLnTx/>
                <a:uFillTx/>
                <a:latin typeface="Century Gothic" panose="020B0502020202020204" pitchFamily="34" charset="0"/>
                <a:ea typeface="+mn-ea"/>
                <a:cs typeface="+mn-cs"/>
              </a:rPr>
              <a:t>Commonwealth of Pennsylvania</a:t>
            </a:r>
            <a:endParaRPr kumimoji="0" lang="en-US" sz="2200" b="0" i="0" u="none" strike="noStrike" kern="1200" cap="none" spc="-150" normalizeH="0" baseline="0" noProof="0">
              <a:ln>
                <a:noFill/>
              </a:ln>
              <a:solidFill>
                <a:srgbClr val="FFFFFF"/>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80000"/>
              </a:lnSpc>
              <a:spcBef>
                <a:spcPts val="0"/>
              </a:spcBef>
              <a:spcAft>
                <a:spcPts val="0"/>
              </a:spcAft>
              <a:buClr>
                <a:srgbClr val="004976"/>
              </a:buClr>
              <a:buSzTx/>
              <a:buFont typeface="Wingdings 2" pitchFamily="18" charset="2"/>
              <a:buNone/>
              <a:tabLst/>
              <a:defRPr/>
            </a:pPr>
            <a:r>
              <a:rPr kumimoji="0" lang="en-US" sz="2000" b="0" i="0" u="none" strike="noStrike" kern="1200" cap="none" spc="-150" normalizeH="0" baseline="0" noProof="0">
                <a:ln>
                  <a:noFill/>
                </a:ln>
                <a:solidFill>
                  <a:srgbClr val="FFFFFF"/>
                </a:solidFill>
                <a:effectLst/>
                <a:uLnTx/>
                <a:uFillTx/>
                <a:latin typeface="Century Gothic" panose="020B0502020202020204" pitchFamily="34" charset="0"/>
                <a:ea typeface="+mn-ea"/>
                <a:cs typeface="+mn-cs"/>
              </a:rPr>
              <a:t>Tom Wolf, Governor</a:t>
            </a:r>
          </a:p>
        </p:txBody>
      </p:sp>
    </p:spTree>
    <p:extLst>
      <p:ext uri="{BB962C8B-B14F-4D97-AF65-F5344CB8AC3E}">
        <p14:creationId xmlns:p14="http://schemas.microsoft.com/office/powerpoint/2010/main" val="2803888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262"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9270263" y="761999"/>
            <a:ext cx="2925318" cy="5334001"/>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69848" y="1298448"/>
            <a:ext cx="7315200" cy="3255264"/>
          </a:xfrm>
        </p:spPr>
        <p:txBody>
          <a:bodyPr anchor="b">
            <a:normAutofit/>
          </a:bodyPr>
          <a:lstStyle>
            <a:lvl1pPr algn="l">
              <a:defRPr sz="4800" b="1" spc="-100" baseline="0">
                <a:solidFill>
                  <a:srgbClr val="FFFFFF"/>
                </a:solidFill>
                <a:latin typeface="Century Gothic" panose="020B0502020202020204" pitchFamily="34" charset="0"/>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800" cap="none" spc="0" baseline="0">
                <a:solidFill>
                  <a:schemeClr val="bg1"/>
                </a:solidFill>
                <a:latin typeface="Century Gothic" panose="020B0502020202020204" pitchFamily="34"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a:xfrm>
            <a:off x="262465" y="6356350"/>
            <a:ext cx="2743200" cy="365125"/>
          </a:xfrm>
          <a:prstGeom prst="rect">
            <a:avLst/>
          </a:prstGeom>
        </p:spPr>
        <p:txBody>
          <a:bodyPr/>
          <a:lstStyle>
            <a:lvl1pPr>
              <a:defRPr>
                <a:latin typeface="Century Gothic" panose="020B0502020202020204" pitchFamily="34" charset="0"/>
              </a:defRPr>
            </a:lvl1pPr>
          </a:lstStyle>
          <a:p>
            <a:fld id="{5586B75A-687E-405C-8A0B-8D00578BA2C3}" type="datetimeFigureOut">
              <a:rPr lang="en-US" smtClean="0"/>
              <a:pPr/>
              <a:t>11/30/2020</a:t>
            </a:fld>
            <a:endParaRPr lang="en-US"/>
          </a:p>
        </p:txBody>
      </p:sp>
      <p:sp>
        <p:nvSpPr>
          <p:cNvPr id="5" name="Footer Placeholder 4"/>
          <p:cNvSpPr>
            <a:spLocks noGrp="1"/>
          </p:cNvSpPr>
          <p:nvPr>
            <p:ph type="ftr" sz="quarter" idx="11"/>
          </p:nvPr>
        </p:nvSpPr>
        <p:spPr>
          <a:xfrm>
            <a:off x="3869268" y="6356350"/>
            <a:ext cx="5911517"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634135" y="6356350"/>
            <a:ext cx="1530927" cy="365125"/>
          </a:xfrm>
          <a:prstGeom prst="rect">
            <a:avLst/>
          </a:prstGeom>
        </p:spPr>
        <p:txBody>
          <a:bodyPr/>
          <a:lstStyle>
            <a:lvl1pPr>
              <a:defRPr sz="1100" b="0"/>
            </a:lvl1pPr>
          </a:lstStyle>
          <a:p>
            <a:fld id="{4FAB73BC-B049-4115-A692-8D63A059BFB8}" type="slidenum">
              <a:rPr lang="en-US" smtClean="0"/>
              <a:pPr/>
              <a:t>‹#›</a:t>
            </a:fld>
            <a:endParaRPr lang="en-US"/>
          </a:p>
        </p:txBody>
      </p:sp>
      <p:pic>
        <p:nvPicPr>
          <p:cNvPr id="9" name="Picture 8" descr="The logo of the Pennsylvania Training and Technical Assistance Network">
            <a:extLst>
              <a:ext uri="{FF2B5EF4-FFF2-40B4-BE49-F238E27FC236}">
                <a16:creationId xmlns:a16="http://schemas.microsoft.com/office/drawing/2014/main" id="{EF7411E3-7972-4FBB-B38E-83D74B13E826}"/>
              </a:ext>
            </a:extLst>
          </p:cNvPr>
          <p:cNvPicPr>
            <a:picLocks noChangeAspect="1"/>
          </p:cNvPicPr>
          <p:nvPr userDrawn="1"/>
        </p:nvPicPr>
        <p:blipFill>
          <a:blip r:embed="rId2"/>
          <a:stretch>
            <a:fillRect/>
          </a:stretch>
        </p:blipFill>
        <p:spPr>
          <a:xfrm>
            <a:off x="10527323" y="48482"/>
            <a:ext cx="1587361" cy="600814"/>
          </a:xfrm>
          <a:prstGeom prst="rect">
            <a:avLst/>
          </a:prstGeom>
        </p:spPr>
      </p:pic>
    </p:spTree>
    <p:extLst>
      <p:ext uri="{BB962C8B-B14F-4D97-AF65-F5344CB8AC3E}">
        <p14:creationId xmlns:p14="http://schemas.microsoft.com/office/powerpoint/2010/main" val="3080315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69268" y="864108"/>
            <a:ext cx="7315200" cy="5120640"/>
          </a:xfrm>
        </p:spPr>
        <p:txBody>
          <a:bodyPr/>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11/30/2020</a:t>
            </a:fld>
            <a:endParaRPr lang="en-US"/>
          </a:p>
        </p:txBody>
      </p:sp>
      <p:sp>
        <p:nvSpPr>
          <p:cNvPr id="5" name="Footer Placeholder 4"/>
          <p:cNvSpPr>
            <a:spLocks noGrp="1"/>
          </p:cNvSpPr>
          <p:nvPr>
            <p:ph type="ftr" sz="quarter" idx="11"/>
          </p:nvPr>
        </p:nvSpPr>
        <p:spPr>
          <a:xfrm>
            <a:off x="3869268" y="6356350"/>
            <a:ext cx="5911517"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066807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4800" b="0" spc="-10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800" cap="none"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11/30/2020</a:t>
            </a:fld>
            <a:endParaRPr lang="en-US"/>
          </a:p>
        </p:txBody>
      </p:sp>
      <p:sp>
        <p:nvSpPr>
          <p:cNvPr id="5" name="Footer Placeholder 4"/>
          <p:cNvSpPr>
            <a:spLocks noGrp="1"/>
          </p:cNvSpPr>
          <p:nvPr>
            <p:ph type="ftr" sz="quarter" idx="11"/>
          </p:nvPr>
        </p:nvSpPr>
        <p:spPr>
          <a:xfrm>
            <a:off x="3869268" y="6356350"/>
            <a:ext cx="5911517"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251509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buClr>
                <a:schemeClr val="bg1"/>
              </a:buClr>
              <a:defRPr sz="2000"/>
            </a:lvl1pPr>
            <a:lvl2pPr>
              <a:buClr>
                <a:schemeClr val="bg1"/>
              </a:buClr>
              <a:defRPr sz="1800"/>
            </a:lvl2pPr>
            <a:lvl3pPr>
              <a:buClr>
                <a:schemeClr val="bg1"/>
              </a:buClr>
              <a:defRPr sz="1600"/>
            </a:lvl3pPr>
            <a:lvl4pPr>
              <a:buClr>
                <a:schemeClr val="bg1"/>
              </a:buClr>
              <a:defRPr sz="1400"/>
            </a:lvl4pPr>
            <a:lvl5pPr>
              <a:buClr>
                <a:schemeClr val="bg1"/>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buClr>
                <a:schemeClr val="bg1"/>
              </a:buClr>
              <a:defRPr sz="2000"/>
            </a:lvl1pPr>
            <a:lvl2pPr>
              <a:buClr>
                <a:schemeClr val="bg1"/>
              </a:buClr>
              <a:defRPr sz="1800"/>
            </a:lvl2pPr>
            <a:lvl3pPr>
              <a:buClr>
                <a:schemeClr val="bg1"/>
              </a:buClr>
              <a:defRPr sz="1600"/>
            </a:lvl3pPr>
            <a:lvl4pPr>
              <a:buClr>
                <a:schemeClr val="bg1"/>
              </a:buClr>
              <a:defRPr sz="1400"/>
            </a:lvl4pPr>
            <a:lvl5pPr>
              <a:buClr>
                <a:schemeClr val="bg1"/>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11/30/2020</a:t>
            </a:fld>
            <a:endParaRPr lang="en-US"/>
          </a:p>
        </p:txBody>
      </p:sp>
      <p:sp>
        <p:nvSpPr>
          <p:cNvPr id="9" name="Footer Placeholder 8"/>
          <p:cNvSpPr>
            <a:spLocks noGrp="1"/>
          </p:cNvSpPr>
          <p:nvPr>
            <p:ph type="ftr" sz="quarter" idx="11"/>
          </p:nvPr>
        </p:nvSpPr>
        <p:spPr>
          <a:xfrm>
            <a:off x="3869268" y="6356350"/>
            <a:ext cx="5911517" cy="365125"/>
          </a:xfrm>
          <a:prstGeom prst="rect">
            <a:avLst/>
          </a:prstGeom>
        </p:spPr>
        <p:txBody>
          <a:bodyPr/>
          <a:lstStyle/>
          <a:p>
            <a:endParaRPr lang="en-US"/>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008786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buClr>
                <a:schemeClr val="bg1"/>
              </a:buClr>
              <a:defRPr sz="2000"/>
            </a:lvl1pPr>
            <a:lvl2pPr>
              <a:buClr>
                <a:schemeClr val="bg1"/>
              </a:buClr>
              <a:defRPr sz="1800"/>
            </a:lvl2pPr>
            <a:lvl3pPr>
              <a:buClr>
                <a:schemeClr val="bg1"/>
              </a:buClr>
              <a:defRPr sz="1600"/>
            </a:lvl3pPr>
            <a:lvl4pPr>
              <a:buClr>
                <a:schemeClr val="bg1"/>
              </a:buClr>
              <a:defRPr sz="1400"/>
            </a:lvl4pPr>
            <a:lvl5pPr>
              <a:buClr>
                <a:schemeClr val="bg1"/>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buClr>
                <a:schemeClr val="bg1"/>
              </a:buClr>
              <a:defRPr sz="2000"/>
            </a:lvl1pPr>
            <a:lvl2pPr>
              <a:buClr>
                <a:schemeClr val="bg1"/>
              </a:buClr>
              <a:defRPr sz="1800"/>
            </a:lvl2pPr>
            <a:lvl3pPr>
              <a:buClr>
                <a:schemeClr val="bg1"/>
              </a:buClr>
              <a:defRPr sz="1600"/>
            </a:lvl3pPr>
            <a:lvl4pPr>
              <a:buClr>
                <a:schemeClr val="bg1"/>
              </a:buClr>
              <a:defRPr sz="1400"/>
            </a:lvl4pPr>
            <a:lvl5pPr>
              <a:buClr>
                <a:schemeClr val="bg1"/>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11/30/2020</a:t>
            </a:fld>
            <a:endParaRPr lang="en-US"/>
          </a:p>
        </p:txBody>
      </p:sp>
      <p:sp>
        <p:nvSpPr>
          <p:cNvPr id="11" name="Footer Placeholder 10"/>
          <p:cNvSpPr>
            <a:spLocks noGrp="1"/>
          </p:cNvSpPr>
          <p:nvPr>
            <p:ph type="ftr" sz="quarter" idx="11"/>
          </p:nvPr>
        </p:nvSpPr>
        <p:spPr>
          <a:xfrm>
            <a:off x="3869268" y="6356350"/>
            <a:ext cx="5911517" cy="365125"/>
          </a:xfrm>
          <a:prstGeom prst="rect">
            <a:avLst/>
          </a:prstGeom>
        </p:spPr>
        <p:txBody>
          <a:bodyPr/>
          <a:lstStyle/>
          <a:p>
            <a:endParaRPr lang="en-US"/>
          </a:p>
        </p:txBody>
      </p:sp>
      <p:sp>
        <p:nvSpPr>
          <p:cNvPr id="12" name="Slide Number Placeholder 11"/>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473673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69268" y="864108"/>
            <a:ext cx="7315200" cy="5120640"/>
          </a:xfrm>
        </p:spPr>
        <p:txBody>
          <a:bodyPr/>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021893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11/30/2020</a:t>
            </a:fld>
            <a:endParaRPr lang="en-US"/>
          </a:p>
        </p:txBody>
      </p:sp>
      <p:sp>
        <p:nvSpPr>
          <p:cNvPr id="7" name="Footer Placeholder 6"/>
          <p:cNvSpPr>
            <a:spLocks noGrp="1"/>
          </p:cNvSpPr>
          <p:nvPr>
            <p:ph type="ftr" sz="quarter" idx="11"/>
          </p:nvPr>
        </p:nvSpPr>
        <p:spPr>
          <a:xfrm>
            <a:off x="3869268" y="6356350"/>
            <a:ext cx="5911517" cy="365125"/>
          </a:xfrm>
          <a:prstGeom prst="rect">
            <a:avLst/>
          </a:prstGeom>
        </p:spPr>
        <p:txBody>
          <a:bodyPr/>
          <a:lstStyle/>
          <a:p>
            <a:endParaRPr lang="en-US"/>
          </a:p>
        </p:txBody>
      </p:sp>
      <p:sp>
        <p:nvSpPr>
          <p:cNvPr id="8" name="Slide Number Placeholder 7"/>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431626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11/30/2020</a:t>
            </a:fld>
            <a:endParaRPr lang="en-US"/>
          </a:p>
        </p:txBody>
      </p:sp>
      <p:sp>
        <p:nvSpPr>
          <p:cNvPr id="6" name="Footer Placeholder 5"/>
          <p:cNvSpPr>
            <a:spLocks noGrp="1"/>
          </p:cNvSpPr>
          <p:nvPr>
            <p:ph type="ftr" sz="quarter" idx="11"/>
          </p:nvPr>
        </p:nvSpPr>
        <p:spPr>
          <a:xfrm>
            <a:off x="3869268" y="6356350"/>
            <a:ext cx="5911517"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
        <p:nvSpPr>
          <p:cNvPr id="8" name="Rectangle 7">
            <a:extLst>
              <a:ext uri="{FF2B5EF4-FFF2-40B4-BE49-F238E27FC236}">
                <a16:creationId xmlns:a16="http://schemas.microsoft.com/office/drawing/2014/main" id="{0618DC6B-A64F-41F6-B089-E3EF47BB2DBA}"/>
              </a:ext>
            </a:extLst>
          </p:cNvPr>
          <p:cNvSpPr/>
          <p:nvPr userDrawn="1"/>
        </p:nvSpPr>
        <p:spPr>
          <a:xfrm>
            <a:off x="0" y="758952"/>
            <a:ext cx="12191999" cy="5330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2727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97942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501128" cy="5120640"/>
          </a:xfrm>
        </p:spPr>
        <p:txBody>
          <a:bodyPr/>
          <a:lstStyle>
            <a:lvl1pPr>
              <a:buClr>
                <a:schemeClr val="bg1"/>
              </a:buClr>
              <a:defRPr sz="2800"/>
            </a:lvl1pPr>
            <a:lvl2pPr>
              <a:buClr>
                <a:schemeClr val="bg1"/>
              </a:buClr>
              <a:defRPr sz="2400"/>
            </a:lvl2pPr>
            <a:lvl3pPr>
              <a:buClr>
                <a:schemeClr val="bg1"/>
              </a:buClr>
              <a:defRPr sz="2000"/>
            </a:lvl3pPr>
            <a:lvl4pPr>
              <a:buClr>
                <a:schemeClr val="bg1"/>
              </a:buClr>
              <a:defRPr sz="1800"/>
            </a:lvl4pPr>
            <a:lvl5pPr>
              <a:buClr>
                <a:schemeClr val="bg1"/>
              </a:buClr>
              <a:defRPr sz="16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4122420"/>
            <a:ext cx="2834640" cy="1693746"/>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11/30/2020</a:t>
            </a:fld>
            <a:endParaRPr lang="en-US"/>
          </a:p>
        </p:txBody>
      </p:sp>
      <p:sp>
        <p:nvSpPr>
          <p:cNvPr id="9" name="Footer Placeholder 8"/>
          <p:cNvSpPr>
            <a:spLocks noGrp="1"/>
          </p:cNvSpPr>
          <p:nvPr>
            <p:ph type="ftr" sz="quarter" idx="11"/>
          </p:nvPr>
        </p:nvSpPr>
        <p:spPr>
          <a:xfrm>
            <a:off x="3869268" y="6356350"/>
            <a:ext cx="5911517" cy="365125"/>
          </a:xfrm>
          <a:prstGeom prst="rect">
            <a:avLst/>
          </a:prstGeom>
        </p:spPr>
        <p:txBody>
          <a:bodyPr/>
          <a:lstStyle/>
          <a:p>
            <a:endParaRPr lang="en-US"/>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413048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Date Placeholder 7"/>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11/30/2020</a:t>
            </a:fld>
            <a:endParaRPr lang="en-US"/>
          </a:p>
        </p:txBody>
      </p:sp>
      <p:sp>
        <p:nvSpPr>
          <p:cNvPr id="9" name="Footer Placeholder 8"/>
          <p:cNvSpPr>
            <a:spLocks noGrp="1"/>
          </p:cNvSpPr>
          <p:nvPr>
            <p:ph type="ftr" sz="quarter" idx="11"/>
          </p:nvPr>
        </p:nvSpPr>
        <p:spPr>
          <a:xfrm>
            <a:off x="3499101" y="6356350"/>
            <a:ext cx="5911517" cy="365125"/>
          </a:xfrm>
          <a:prstGeom prst="rect">
            <a:avLst/>
          </a:prstGeom>
        </p:spPr>
        <p:txBody>
          <a:bodyPr/>
          <a:lstStyle/>
          <a:p>
            <a:endParaRPr lang="en-US"/>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
        <p:nvSpPr>
          <p:cNvPr id="11" name="Content Placeholder 2">
            <a:extLst>
              <a:ext uri="{FF2B5EF4-FFF2-40B4-BE49-F238E27FC236}">
                <a16:creationId xmlns:a16="http://schemas.microsoft.com/office/drawing/2014/main" id="{92972C32-2F1F-48F1-918A-3744F36CC55B}"/>
              </a:ext>
            </a:extLst>
          </p:cNvPr>
          <p:cNvSpPr>
            <a:spLocks noGrp="1"/>
          </p:cNvSpPr>
          <p:nvPr>
            <p:ph idx="1"/>
          </p:nvPr>
        </p:nvSpPr>
        <p:spPr>
          <a:xfrm>
            <a:off x="3869268" y="864108"/>
            <a:ext cx="7315200" cy="5120640"/>
          </a:xfrm>
        </p:spPr>
        <p:txBody>
          <a:bodyPr/>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1B018479-FAAB-4FD0-A3A2-C92340C25BC0}"/>
              </a:ext>
            </a:extLst>
          </p:cNvPr>
          <p:cNvSpPr>
            <a:spLocks noGrp="1"/>
          </p:cNvSpPr>
          <p:nvPr>
            <p:ph type="title"/>
          </p:nvPr>
        </p:nvSpPr>
        <p:spPr>
          <a:xfrm>
            <a:off x="256032" y="1143000"/>
            <a:ext cx="2834640" cy="2979420"/>
          </a:xfrm>
        </p:spPr>
        <p:txBody>
          <a:bodyPr anchor="b">
            <a:normAutofit/>
          </a:bodyPr>
          <a:lstStyle>
            <a:lvl1pPr>
              <a:defRPr sz="3200" b="0" baseline="0"/>
            </a:lvl1pPr>
          </a:lstStyle>
          <a:p>
            <a:r>
              <a:rPr lang="en-US"/>
              <a:t>Click to edit Master title style</a:t>
            </a:r>
          </a:p>
        </p:txBody>
      </p:sp>
      <p:sp>
        <p:nvSpPr>
          <p:cNvPr id="13" name="Text Placeholder 3">
            <a:extLst>
              <a:ext uri="{FF2B5EF4-FFF2-40B4-BE49-F238E27FC236}">
                <a16:creationId xmlns:a16="http://schemas.microsoft.com/office/drawing/2014/main" id="{3B32C9A4-BE87-4FFF-B30D-1040FCFEEF19}"/>
              </a:ext>
            </a:extLst>
          </p:cNvPr>
          <p:cNvSpPr>
            <a:spLocks noGrp="1"/>
          </p:cNvSpPr>
          <p:nvPr>
            <p:ph type="body" sz="half" idx="2"/>
          </p:nvPr>
        </p:nvSpPr>
        <p:spPr>
          <a:xfrm>
            <a:off x="256032" y="4122420"/>
            <a:ext cx="2834640" cy="1693746"/>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43249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11/30/2020</a:t>
            </a:fld>
            <a:endParaRPr lang="en-US"/>
          </a:p>
        </p:txBody>
      </p:sp>
      <p:sp>
        <p:nvSpPr>
          <p:cNvPr id="8" name="Footer Placeholder 7"/>
          <p:cNvSpPr>
            <a:spLocks noGrp="1"/>
          </p:cNvSpPr>
          <p:nvPr>
            <p:ph type="ftr" sz="quarter" idx="11"/>
          </p:nvPr>
        </p:nvSpPr>
        <p:spPr>
          <a:xfrm>
            <a:off x="3869268" y="6356350"/>
            <a:ext cx="5911517"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039538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11/30/2020</a:t>
            </a:fld>
            <a:endParaRPr lang="en-US"/>
          </a:p>
        </p:txBody>
      </p:sp>
      <p:sp>
        <p:nvSpPr>
          <p:cNvPr id="8" name="Footer Placeholder 7"/>
          <p:cNvSpPr>
            <a:spLocks noGrp="1"/>
          </p:cNvSpPr>
          <p:nvPr>
            <p:ph type="ftr" sz="quarter" idx="11"/>
          </p:nvPr>
        </p:nvSpPr>
        <p:spPr>
          <a:xfrm>
            <a:off x="3869268" y="6356350"/>
            <a:ext cx="5911517"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079671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11/30/2020</a:t>
            </a:fld>
            <a:endParaRPr lang="en-US"/>
          </a:p>
        </p:txBody>
      </p:sp>
      <p:sp>
        <p:nvSpPr>
          <p:cNvPr id="5" name="Footer Placeholder 4"/>
          <p:cNvSpPr>
            <a:spLocks noGrp="1"/>
          </p:cNvSpPr>
          <p:nvPr>
            <p:ph type="ftr" sz="quarter" idx="11"/>
          </p:nvPr>
        </p:nvSpPr>
        <p:spPr>
          <a:xfrm>
            <a:off x="3869268" y="6356350"/>
            <a:ext cx="5911517"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
        <p:nvSpPr>
          <p:cNvPr id="7" name="TextBox 6">
            <a:extLst>
              <a:ext uri="{FF2B5EF4-FFF2-40B4-BE49-F238E27FC236}">
                <a16:creationId xmlns:a16="http://schemas.microsoft.com/office/drawing/2014/main" id="{112F5AB2-28CE-4E45-83F7-56D564052963}"/>
              </a:ext>
            </a:extLst>
          </p:cNvPr>
          <p:cNvSpPr txBox="1"/>
          <p:nvPr userDrawn="1"/>
        </p:nvSpPr>
        <p:spPr>
          <a:xfrm>
            <a:off x="262465" y="2885819"/>
            <a:ext cx="1905650" cy="1077218"/>
          </a:xfrm>
          <a:prstGeom prst="rect">
            <a:avLst/>
          </a:prstGeom>
          <a:noFill/>
        </p:spPr>
        <p:txBody>
          <a:bodyPr wrap="none" rtlCol="0">
            <a:spAutoFit/>
          </a:bodyPr>
          <a:lstStyle/>
          <a:p>
            <a:r>
              <a:rPr kumimoji="0" lang="en-US" sz="3200" b="0" i="0" u="none" strike="noStrike" kern="1200" cap="none" spc="-60" normalizeH="0" baseline="0" noProof="0" err="1">
                <a:ln>
                  <a:noFill/>
                </a:ln>
                <a:solidFill>
                  <a:srgbClr val="FFFFFF"/>
                </a:solidFill>
                <a:effectLst/>
                <a:uLnTx/>
                <a:uFillTx/>
                <a:latin typeface="+mn-lt"/>
                <a:ea typeface="+mj-ea"/>
                <a:cs typeface="+mj-cs"/>
              </a:rPr>
              <a:t>PaTTAN’s</a:t>
            </a:r>
            <a:br>
              <a:rPr kumimoji="0" lang="en-US" sz="3200" b="0" i="0" u="none" strike="noStrike" kern="1200" cap="none" spc="-60" normalizeH="0" baseline="0" noProof="0">
                <a:ln>
                  <a:noFill/>
                </a:ln>
                <a:solidFill>
                  <a:srgbClr val="FFFFFF"/>
                </a:solidFill>
                <a:effectLst/>
                <a:uLnTx/>
                <a:uFillTx/>
                <a:latin typeface="+mn-lt"/>
                <a:ea typeface="+mj-ea"/>
                <a:cs typeface="+mj-cs"/>
              </a:rPr>
            </a:br>
            <a:r>
              <a:rPr kumimoji="0" lang="en-US" sz="3200" b="0" i="0" u="none" strike="noStrike" kern="1200" cap="none" spc="-60" normalizeH="0" baseline="0" noProof="0">
                <a:ln>
                  <a:noFill/>
                </a:ln>
                <a:solidFill>
                  <a:srgbClr val="FFFFFF"/>
                </a:solidFill>
                <a:effectLst/>
                <a:uLnTx/>
                <a:uFillTx/>
                <a:latin typeface="+mn-lt"/>
                <a:ea typeface="+mj-ea"/>
                <a:cs typeface="+mj-cs"/>
              </a:rPr>
              <a:t>Mission</a:t>
            </a:r>
            <a:endParaRPr lang="en-US" b="0"/>
          </a:p>
        </p:txBody>
      </p:sp>
      <p:sp>
        <p:nvSpPr>
          <p:cNvPr id="8" name="TextBox 7">
            <a:extLst>
              <a:ext uri="{FF2B5EF4-FFF2-40B4-BE49-F238E27FC236}">
                <a16:creationId xmlns:a16="http://schemas.microsoft.com/office/drawing/2014/main" id="{2A7369D2-8BDB-44CA-BC2E-76FCFBA75705}"/>
              </a:ext>
            </a:extLst>
          </p:cNvPr>
          <p:cNvSpPr txBox="1"/>
          <p:nvPr userDrawn="1"/>
        </p:nvSpPr>
        <p:spPr>
          <a:xfrm>
            <a:off x="3869268" y="1101896"/>
            <a:ext cx="7315200" cy="5120640"/>
          </a:xfrm>
          <a:prstGeom prst="rect">
            <a:avLst/>
          </a:prstGeom>
          <a:noFill/>
        </p:spPr>
        <p:txBody>
          <a:bodyPr wrap="square" rtlCol="0">
            <a:spAutoFit/>
          </a:bodyPr>
          <a:lstStyle/>
          <a:p>
            <a:pPr marL="0" marR="0" lvl="0" indent="0" algn="l" defTabSz="914400" rtl="0" eaLnBrk="1" fontAlgn="auto" latinLnBrk="0" hangingPunct="1">
              <a:lnSpc>
                <a:spcPct val="160000"/>
              </a:lnSpc>
              <a:spcBef>
                <a:spcPts val="0"/>
              </a:spcBef>
              <a:spcAft>
                <a:spcPts val="0"/>
              </a:spcAft>
              <a:buClr>
                <a:srgbClr val="004976"/>
              </a:buClr>
              <a:buSzTx/>
              <a:buFont typeface="Wingdings 2" pitchFamily="18" charset="2"/>
              <a:buNone/>
              <a:tabLst/>
              <a:defRPr/>
            </a:pPr>
            <a:r>
              <a:rPr kumimoji="0" lang="en-US" altLang="en-US" sz="2600" b="0" i="0" u="none" strike="noStrike" kern="1200" cap="none" spc="0" normalizeH="0" baseline="0" noProof="0">
                <a:ln>
                  <a:noFill/>
                </a:ln>
                <a:solidFill>
                  <a:srgbClr val="FFFFFF"/>
                </a:solidFill>
                <a:effectLst/>
                <a:uLnTx/>
                <a:uFillTx/>
                <a:latin typeface="+mn-lt"/>
                <a:ea typeface="+mn-ea"/>
                <a:cs typeface="+mn-cs"/>
              </a:rPr>
              <a:t>The mission of the Pennsylvania Training and Technical Assistance Network (PaTTAN) is to support the efforts and initiatives of the Bureau of Special Education, and to build the capacity of local educational agencies to serve students who receive special education services.</a:t>
            </a:r>
          </a:p>
        </p:txBody>
      </p:sp>
    </p:spTree>
    <p:extLst>
      <p:ext uri="{BB962C8B-B14F-4D97-AF65-F5344CB8AC3E}">
        <p14:creationId xmlns:p14="http://schemas.microsoft.com/office/powerpoint/2010/main" val="1932420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RE Statem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11/30/2020</a:t>
            </a:fld>
            <a:endParaRPr lang="en-US"/>
          </a:p>
        </p:txBody>
      </p:sp>
      <p:sp>
        <p:nvSpPr>
          <p:cNvPr id="5" name="Footer Placeholder 4"/>
          <p:cNvSpPr>
            <a:spLocks noGrp="1"/>
          </p:cNvSpPr>
          <p:nvPr>
            <p:ph type="ftr" sz="quarter" idx="11"/>
          </p:nvPr>
        </p:nvSpPr>
        <p:spPr>
          <a:xfrm>
            <a:off x="3869268" y="6356350"/>
            <a:ext cx="5911517"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
        <p:nvSpPr>
          <p:cNvPr id="7" name="TextBox 6">
            <a:extLst>
              <a:ext uri="{FF2B5EF4-FFF2-40B4-BE49-F238E27FC236}">
                <a16:creationId xmlns:a16="http://schemas.microsoft.com/office/drawing/2014/main" id="{8FC22372-0F30-459E-93F0-3777D531F055}"/>
              </a:ext>
            </a:extLst>
          </p:cNvPr>
          <p:cNvSpPr txBox="1"/>
          <p:nvPr userDrawn="1"/>
        </p:nvSpPr>
        <p:spPr>
          <a:xfrm>
            <a:off x="262465" y="1900934"/>
            <a:ext cx="2949086" cy="3046988"/>
          </a:xfrm>
          <a:prstGeom prst="rect">
            <a:avLst/>
          </a:prstGeom>
          <a:noFill/>
        </p:spPr>
        <p:txBody>
          <a:bodyPr wrap="square" rtlCol="0">
            <a:spAutoFit/>
          </a:bodyPr>
          <a:lstStyle/>
          <a:p>
            <a:r>
              <a:rPr kumimoji="0" lang="en-US" altLang="en-US" sz="3200" b="0" i="0" u="none" strike="noStrike" kern="1200" cap="none" spc="-60" normalizeH="0" baseline="0" noProof="0">
                <a:ln>
                  <a:noFill/>
                </a:ln>
                <a:solidFill>
                  <a:srgbClr val="FFFFFF"/>
                </a:solidFill>
                <a:effectLst/>
                <a:uLnTx/>
                <a:uFillTx/>
                <a:latin typeface="+mn-lt"/>
                <a:ea typeface="+mj-ea"/>
                <a:cs typeface="+mj-cs"/>
              </a:rPr>
              <a:t>PDE’s Commitment to Least Restrictive Environment (LRE)</a:t>
            </a:r>
            <a:endParaRPr lang="en-US" b="0"/>
          </a:p>
        </p:txBody>
      </p:sp>
      <p:sp>
        <p:nvSpPr>
          <p:cNvPr id="8" name="TextBox 7">
            <a:extLst>
              <a:ext uri="{FF2B5EF4-FFF2-40B4-BE49-F238E27FC236}">
                <a16:creationId xmlns:a16="http://schemas.microsoft.com/office/drawing/2014/main" id="{ED27006E-F2A7-45C4-A249-05690EDDF29A}"/>
              </a:ext>
            </a:extLst>
          </p:cNvPr>
          <p:cNvSpPr txBox="1"/>
          <p:nvPr userDrawn="1"/>
        </p:nvSpPr>
        <p:spPr>
          <a:xfrm>
            <a:off x="3869268" y="1418272"/>
            <a:ext cx="7315200" cy="512064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4976"/>
              </a:buClr>
              <a:buSzTx/>
              <a:buFont typeface="Wingdings 2" pitchFamily="18" charset="2"/>
              <a:buNone/>
              <a:tabLst/>
              <a:defRPr/>
            </a:pPr>
            <a:r>
              <a:rPr kumimoji="0" lang="en-US" altLang="en-US" sz="2800" b="0" i="0" u="none" strike="noStrike" kern="1200" cap="none" spc="0" normalizeH="0" baseline="0" noProof="0">
                <a:ln>
                  <a:noFill/>
                </a:ln>
                <a:solidFill>
                  <a:srgbClr val="FFFFFF"/>
                </a:solidFill>
                <a:effectLst/>
                <a:uLnTx/>
                <a:uFillTx/>
                <a:latin typeface="+mn-lt"/>
                <a:ea typeface="+mn-ea"/>
                <a:cs typeface="+mn-cs"/>
              </a:rPr>
              <a:t>Our goal for each child is to ensure Individualized Education Program (IEP) teams begin with the general education setting with the use of Supplementary Aids and Services before considering a more restrictive environment.</a:t>
            </a:r>
          </a:p>
        </p:txBody>
      </p:sp>
    </p:spTree>
    <p:extLst>
      <p:ext uri="{BB962C8B-B14F-4D97-AF65-F5344CB8AC3E}">
        <p14:creationId xmlns:p14="http://schemas.microsoft.com/office/powerpoint/2010/main" val="41993583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nsultant Contact">
    <p:spTree>
      <p:nvGrpSpPr>
        <p:cNvPr id="1" name=""/>
        <p:cNvGrpSpPr/>
        <p:nvPr/>
      </p:nvGrpSpPr>
      <p:grpSpPr>
        <a:xfrm>
          <a:off x="0" y="0"/>
          <a:ext cx="0" cy="0"/>
          <a:chOff x="0" y="0"/>
          <a:chExt cx="0" cy="0"/>
        </a:xfrm>
      </p:grpSpPr>
      <p:sp>
        <p:nvSpPr>
          <p:cNvPr id="7" name="Rectangle 6"/>
          <p:cNvSpPr/>
          <p:nvPr/>
        </p:nvSpPr>
        <p:spPr>
          <a:xfrm>
            <a:off x="-31262"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9270263" y="761999"/>
            <a:ext cx="2925318" cy="5334001"/>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69848" y="1298448"/>
            <a:ext cx="7315200" cy="4444294"/>
          </a:xfrm>
        </p:spPr>
        <p:txBody>
          <a:bodyPr anchor="t">
            <a:normAutofit/>
          </a:bodyPr>
          <a:lstStyle>
            <a:lvl1pPr algn="l">
              <a:defRPr sz="4800" b="1" spc="-100" baseline="0">
                <a:solidFill>
                  <a:srgbClr val="FFFFFF"/>
                </a:solidFill>
                <a:latin typeface="Century Gothic" panose="020B0502020202020204" pitchFamily="34" charset="0"/>
              </a:defRPr>
            </a:lvl1pPr>
          </a:lstStyle>
          <a:p>
            <a:r>
              <a:rPr lang="en-US"/>
              <a:t>Click to edit Master title style</a:t>
            </a:r>
          </a:p>
        </p:txBody>
      </p:sp>
      <p:sp>
        <p:nvSpPr>
          <p:cNvPr id="4" name="Date Placeholder 3"/>
          <p:cNvSpPr>
            <a:spLocks noGrp="1"/>
          </p:cNvSpPr>
          <p:nvPr>
            <p:ph type="dt" sz="half" idx="10"/>
          </p:nvPr>
        </p:nvSpPr>
        <p:spPr>
          <a:xfrm>
            <a:off x="262465" y="6356350"/>
            <a:ext cx="2743200" cy="365125"/>
          </a:xfrm>
          <a:prstGeom prst="rect">
            <a:avLst/>
          </a:prstGeom>
        </p:spPr>
        <p:txBody>
          <a:bodyPr/>
          <a:lstStyle>
            <a:lvl1pPr>
              <a:defRPr>
                <a:latin typeface="Century Gothic" panose="020B0502020202020204" pitchFamily="34" charset="0"/>
              </a:defRPr>
            </a:lvl1pPr>
          </a:lstStyle>
          <a:p>
            <a:fld id="{5586B75A-687E-405C-8A0B-8D00578BA2C3}" type="datetimeFigureOut">
              <a:rPr lang="en-US" smtClean="0"/>
              <a:pPr/>
              <a:t>11/30/2020</a:t>
            </a:fld>
            <a:endParaRPr lang="en-US"/>
          </a:p>
        </p:txBody>
      </p:sp>
      <p:sp>
        <p:nvSpPr>
          <p:cNvPr id="5" name="Footer Placeholder 4"/>
          <p:cNvSpPr>
            <a:spLocks noGrp="1"/>
          </p:cNvSpPr>
          <p:nvPr>
            <p:ph type="ftr" sz="quarter" idx="11"/>
          </p:nvPr>
        </p:nvSpPr>
        <p:spPr>
          <a:xfrm>
            <a:off x="3869268" y="6356350"/>
            <a:ext cx="5911517"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634135" y="6356350"/>
            <a:ext cx="1530927" cy="365125"/>
          </a:xfrm>
          <a:prstGeom prst="rect">
            <a:avLst/>
          </a:prstGeom>
        </p:spPr>
        <p:txBody>
          <a:bodyPr/>
          <a:lstStyle>
            <a:lvl1pPr>
              <a:defRPr sz="1100" b="0"/>
            </a:lvl1pPr>
          </a:lstStyle>
          <a:p>
            <a:fld id="{4FAB73BC-B049-4115-A692-8D63A059BFB8}" type="slidenum">
              <a:rPr lang="en-US" smtClean="0"/>
              <a:pPr/>
              <a:t>‹#›</a:t>
            </a:fld>
            <a:endParaRPr lang="en-US"/>
          </a:p>
        </p:txBody>
      </p:sp>
      <p:pic>
        <p:nvPicPr>
          <p:cNvPr id="9" name="Picture 8" descr="The logo of the Pennsylvania Training and Technical Assistance Network">
            <a:extLst>
              <a:ext uri="{FF2B5EF4-FFF2-40B4-BE49-F238E27FC236}">
                <a16:creationId xmlns:a16="http://schemas.microsoft.com/office/drawing/2014/main" id="{EF7411E3-7972-4FBB-B38E-83D74B13E826}"/>
              </a:ext>
            </a:extLst>
          </p:cNvPr>
          <p:cNvPicPr>
            <a:picLocks noChangeAspect="1"/>
          </p:cNvPicPr>
          <p:nvPr userDrawn="1"/>
        </p:nvPicPr>
        <p:blipFill>
          <a:blip r:embed="rId2"/>
          <a:stretch>
            <a:fillRect/>
          </a:stretch>
        </p:blipFill>
        <p:spPr>
          <a:xfrm>
            <a:off x="10527323" y="48482"/>
            <a:ext cx="1587361" cy="600814"/>
          </a:xfrm>
          <a:prstGeom prst="rect">
            <a:avLst/>
          </a:prstGeom>
        </p:spPr>
      </p:pic>
      <p:sp>
        <p:nvSpPr>
          <p:cNvPr id="10" name="TextBox 9">
            <a:extLst>
              <a:ext uri="{FF2B5EF4-FFF2-40B4-BE49-F238E27FC236}">
                <a16:creationId xmlns:a16="http://schemas.microsoft.com/office/drawing/2014/main" id="{570E8281-1349-4710-8DB8-B16F7878D3F8}"/>
              </a:ext>
            </a:extLst>
          </p:cNvPr>
          <p:cNvSpPr txBox="1"/>
          <p:nvPr userDrawn="1"/>
        </p:nvSpPr>
        <p:spPr>
          <a:xfrm>
            <a:off x="9367024" y="2970509"/>
            <a:ext cx="2747660" cy="880241"/>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
                <a:srgbClr val="004976"/>
              </a:buClr>
              <a:buSzTx/>
              <a:buFont typeface="Wingdings 2" pitchFamily="18" charset="2"/>
              <a:buNone/>
              <a:tabLst/>
              <a:defRPr/>
            </a:pPr>
            <a:r>
              <a:rPr kumimoji="0" lang="en-US" sz="2200" b="1" i="0" u="none" strike="noStrike" kern="1200" cap="none" spc="-150" normalizeH="0" baseline="0" noProof="0">
                <a:ln>
                  <a:noFill/>
                </a:ln>
                <a:solidFill>
                  <a:srgbClr val="FFFFFF"/>
                </a:solidFill>
                <a:effectLst/>
                <a:uLnTx/>
                <a:uFillTx/>
                <a:latin typeface="Century Gothic" panose="020B0502020202020204" pitchFamily="34" charset="0"/>
                <a:ea typeface="+mn-ea"/>
                <a:cs typeface="+mn-cs"/>
              </a:rPr>
              <a:t>Commonwealth of Pennsylvania</a:t>
            </a:r>
            <a:endParaRPr kumimoji="0" lang="en-US" sz="2200" b="0" i="0" u="none" strike="noStrike" kern="1200" cap="none" spc="-150" normalizeH="0" baseline="0" noProof="0">
              <a:ln>
                <a:noFill/>
              </a:ln>
              <a:solidFill>
                <a:srgbClr val="FFFFFF"/>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80000"/>
              </a:lnSpc>
              <a:spcBef>
                <a:spcPts val="0"/>
              </a:spcBef>
              <a:spcAft>
                <a:spcPts val="0"/>
              </a:spcAft>
              <a:buClr>
                <a:srgbClr val="004976"/>
              </a:buClr>
              <a:buSzTx/>
              <a:buFont typeface="Wingdings 2" pitchFamily="18" charset="2"/>
              <a:buNone/>
              <a:tabLst/>
              <a:defRPr/>
            </a:pPr>
            <a:r>
              <a:rPr kumimoji="0" lang="en-US" sz="2000" b="0" i="0" u="none" strike="noStrike" kern="1200" cap="none" spc="-150" normalizeH="0" baseline="0" noProof="0">
                <a:ln>
                  <a:noFill/>
                </a:ln>
                <a:solidFill>
                  <a:srgbClr val="FFFFFF"/>
                </a:solidFill>
                <a:effectLst/>
                <a:uLnTx/>
                <a:uFillTx/>
                <a:latin typeface="Century Gothic" panose="020B0502020202020204" pitchFamily="34" charset="0"/>
                <a:ea typeface="+mn-ea"/>
                <a:cs typeface="+mn-cs"/>
              </a:rPr>
              <a:t>Tom Wolf, Governor</a:t>
            </a:r>
          </a:p>
        </p:txBody>
      </p:sp>
    </p:spTree>
    <p:extLst>
      <p:ext uri="{BB962C8B-B14F-4D97-AF65-F5344CB8AC3E}">
        <p14:creationId xmlns:p14="http://schemas.microsoft.com/office/powerpoint/2010/main" val="1712611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44F7085-500A-47A3-A6AB-0ED609A5BC04}"/>
              </a:ext>
            </a:extLst>
          </p:cNvPr>
          <p:cNvSpPr/>
          <p:nvPr userDrawn="1"/>
        </p:nvSpPr>
        <p:spPr>
          <a:xfrm>
            <a:off x="0" y="776715"/>
            <a:ext cx="9126908" cy="530693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C183D7F6-B498-43B3-948B-1728B52AA6E4}">
                <adec:decorative xmlns:adec="http://schemas.microsoft.com/office/drawing/2017/decorative" val="1"/>
              </a:ext>
            </a:extLst>
          </p:cNvPr>
          <p:cNvSpPr/>
          <p:nvPr/>
        </p:nvSpPr>
        <p:spPr>
          <a:xfrm>
            <a:off x="9270263" y="761999"/>
            <a:ext cx="292531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632389" y="1298448"/>
            <a:ext cx="7752659"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632389" y="4670246"/>
            <a:ext cx="7782826"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pic>
        <p:nvPicPr>
          <p:cNvPr id="9" name="Picture 8" descr="PaTTAN logo">
            <a:extLst>
              <a:ext uri="{FF2B5EF4-FFF2-40B4-BE49-F238E27FC236}">
                <a16:creationId xmlns:a16="http://schemas.microsoft.com/office/drawing/2014/main" id="{364A0E52-655C-4F26-8B5D-469F13500274}"/>
              </a:ext>
            </a:extLst>
          </p:cNvPr>
          <p:cNvPicPr>
            <a:picLocks noChangeAspect="1"/>
          </p:cNvPicPr>
          <p:nvPr userDrawn="1"/>
        </p:nvPicPr>
        <p:blipFill>
          <a:blip r:embed="rId2"/>
          <a:stretch>
            <a:fillRect/>
          </a:stretch>
        </p:blipFill>
        <p:spPr>
          <a:xfrm>
            <a:off x="10517949" y="136525"/>
            <a:ext cx="1572904" cy="597460"/>
          </a:xfrm>
          <a:prstGeom prst="rect">
            <a:avLst/>
          </a:prstGeom>
        </p:spPr>
      </p:pic>
    </p:spTree>
    <p:extLst>
      <p:ext uri="{BB962C8B-B14F-4D97-AF65-F5344CB8AC3E}">
        <p14:creationId xmlns:p14="http://schemas.microsoft.com/office/powerpoint/2010/main" val="3610519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4800" b="0" spc="-10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800" cap="none"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5753624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40EE92-F0C8-4D33-96F1-FD964A1C42FB}"/>
              </a:ext>
            </a:extLst>
          </p:cNvPr>
          <p:cNvSpPr/>
          <p:nvPr userDrawn="1"/>
        </p:nvSpPr>
        <p:spPr>
          <a:xfrm>
            <a:off x="3537959" y="769121"/>
            <a:ext cx="8178325" cy="530693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82880" indent="-182880">
              <a:buClr>
                <a:schemeClr val="accent2"/>
              </a:buClr>
              <a:buFont typeface="Wingdings" panose="05000000000000000000" pitchFamily="2" charset="2"/>
              <a:buChar char="§"/>
              <a:defRPr>
                <a:solidFill>
                  <a:schemeClr val="bg1"/>
                </a:solidFill>
              </a:defRPr>
            </a:lvl1pPr>
            <a:lvl2pPr marL="788670" indent="-285750">
              <a:buClr>
                <a:schemeClr val="accent2"/>
              </a:buClr>
              <a:buFont typeface="Wingdings" panose="05000000000000000000" pitchFamily="2" charset="2"/>
              <a:buChar char="§"/>
              <a:defRPr>
                <a:solidFill>
                  <a:schemeClr val="bg1"/>
                </a:solidFill>
              </a:defRPr>
            </a:lvl2pPr>
            <a:lvl3pPr marL="1143000" indent="-182880">
              <a:buClr>
                <a:schemeClr val="accent2"/>
              </a:buClr>
              <a:buFont typeface="Wingdings" panose="05000000000000000000" pitchFamily="2" charset="2"/>
              <a:buChar char="§"/>
              <a:defRPr>
                <a:solidFill>
                  <a:schemeClr val="bg1"/>
                </a:solidFill>
              </a:defRPr>
            </a:lvl3pPr>
            <a:lvl4pPr marL="1600200" indent="-182880">
              <a:buClr>
                <a:schemeClr val="accent2"/>
              </a:buClr>
              <a:buFont typeface="Wingdings" panose="05000000000000000000" pitchFamily="2" charset="2"/>
              <a:buChar char="§"/>
              <a:defRPr>
                <a:solidFill>
                  <a:schemeClr val="bg1"/>
                </a:solidFill>
              </a:defRPr>
            </a:lvl4pPr>
            <a:lvl5pPr marL="2057400" indent="-18288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fld id="{5586B75A-687E-405C-8A0B-8D00578BA2C3}" type="datetimeFigureOut">
              <a:rPr lang="en-US" dirty="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6875683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F995B-4B29-46EB-8A66-CAE64D694BC1}"/>
              </a:ext>
            </a:extLst>
          </p:cNvPr>
          <p:cNvSpPr/>
          <p:nvPr userDrawn="1"/>
        </p:nvSpPr>
        <p:spPr>
          <a:xfrm>
            <a:off x="3537959" y="769121"/>
            <a:ext cx="8178325" cy="530693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044164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B0CAE88-1DC5-4ACC-859F-C2E2C2C413B4}"/>
              </a:ext>
            </a:extLst>
          </p:cNvPr>
          <p:cNvSpPr/>
          <p:nvPr userDrawn="1"/>
        </p:nvSpPr>
        <p:spPr>
          <a:xfrm>
            <a:off x="3537959" y="769121"/>
            <a:ext cx="8178325" cy="530693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11/30/2020</a:t>
            </a:fld>
            <a:endParaRPr lang="en-US"/>
          </a:p>
        </p:txBody>
      </p:sp>
      <p:sp>
        <p:nvSpPr>
          <p:cNvPr id="9" name="Footer Placeholder 8"/>
          <p:cNvSpPr>
            <a:spLocks noGrp="1"/>
          </p:cNvSpPr>
          <p:nvPr>
            <p:ph type="ftr" sz="quarter" idx="11"/>
          </p:nvPr>
        </p:nvSpPr>
        <p:spPr/>
        <p:txBody>
          <a:bodyPr/>
          <a:lstStyle>
            <a:lvl1pPr>
              <a:defRPr>
                <a:solidFill>
                  <a:schemeClr val="bg1"/>
                </a:solidFill>
              </a:defRPr>
            </a:lvl1pPr>
          </a:lstStyle>
          <a:p>
            <a:endParaRPr lang="en-US"/>
          </a:p>
        </p:txBody>
      </p:sp>
      <p:sp>
        <p:nvSpPr>
          <p:cNvPr id="10" name="Slide Number Placeholder 9"/>
          <p:cNvSpPr>
            <a:spLocks noGrp="1"/>
          </p:cNvSpPr>
          <p:nvPr>
            <p:ph type="sldNum" sz="quarter" idx="12"/>
          </p:nvPr>
        </p:nvSpPr>
        <p:spPr/>
        <p:txBody>
          <a:bodyPr/>
          <a:lstStyle>
            <a:lvl1pPr>
              <a:defRPr>
                <a:solidFill>
                  <a:schemeClr val="bg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938515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433E09-4D03-4F18-8E5B-3BC836461B64}"/>
              </a:ext>
            </a:extLst>
          </p:cNvPr>
          <p:cNvSpPr/>
          <p:nvPr userDrawn="1"/>
        </p:nvSpPr>
        <p:spPr>
          <a:xfrm>
            <a:off x="3537959" y="769121"/>
            <a:ext cx="8178325" cy="530693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11/30/2020</a:t>
            </a:fld>
            <a:endParaRPr lang="en-US"/>
          </a:p>
        </p:txBody>
      </p:sp>
      <p:sp>
        <p:nvSpPr>
          <p:cNvPr id="11" name="Footer Placeholder 10"/>
          <p:cNvSpPr>
            <a:spLocks noGrp="1"/>
          </p:cNvSpPr>
          <p:nvPr>
            <p:ph type="ftr" sz="quarter" idx="11"/>
          </p:nvPr>
        </p:nvSpPr>
        <p:spPr/>
        <p:txBody>
          <a:bodyPr/>
          <a:lstStyle>
            <a:lvl1pPr>
              <a:defRPr>
                <a:solidFill>
                  <a:schemeClr val="bg1"/>
                </a:solidFill>
              </a:defRPr>
            </a:lvl1pPr>
          </a:lstStyle>
          <a:p>
            <a:endParaRPr lang="en-US"/>
          </a:p>
        </p:txBody>
      </p:sp>
      <p:sp>
        <p:nvSpPr>
          <p:cNvPr id="12" name="Slide Number Placeholder 11"/>
          <p:cNvSpPr>
            <a:spLocks noGrp="1"/>
          </p:cNvSpPr>
          <p:nvPr>
            <p:ph type="sldNum" sz="quarter" idx="12"/>
          </p:nvPr>
        </p:nvSpPr>
        <p:spPr/>
        <p:txBody>
          <a:bodyPr/>
          <a:lstStyle>
            <a:lvl1pPr>
              <a:defRPr>
                <a:solidFill>
                  <a:schemeClr val="bg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598510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8138B3-1C95-4AE6-9996-8826CB7B5577}"/>
              </a:ext>
            </a:extLst>
          </p:cNvPr>
          <p:cNvSpPr/>
          <p:nvPr userDrawn="1"/>
        </p:nvSpPr>
        <p:spPr>
          <a:xfrm>
            <a:off x="3537959" y="769121"/>
            <a:ext cx="8178325" cy="530693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11/30/2020</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0146886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306712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60990B-7D4D-46F5-9BE7-4CDCB8A6DD31}"/>
              </a:ext>
            </a:extLst>
          </p:cNvPr>
          <p:cNvSpPr/>
          <p:nvPr userDrawn="1"/>
        </p:nvSpPr>
        <p:spPr>
          <a:xfrm>
            <a:off x="3537959" y="769121"/>
            <a:ext cx="8178325" cy="530693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11/30/2020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196428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2"/>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11/30/2020</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782845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buClr>
                <a:schemeClr val="bg1"/>
              </a:buClr>
              <a:defRPr sz="2000"/>
            </a:lvl1pPr>
            <a:lvl2pPr>
              <a:buClr>
                <a:schemeClr val="bg1"/>
              </a:buClr>
              <a:defRPr sz="1800"/>
            </a:lvl2pPr>
            <a:lvl3pPr>
              <a:buClr>
                <a:schemeClr val="bg1"/>
              </a:buClr>
              <a:defRPr sz="1600"/>
            </a:lvl3pPr>
            <a:lvl4pPr>
              <a:buClr>
                <a:schemeClr val="bg1"/>
              </a:buClr>
              <a:defRPr sz="1400"/>
            </a:lvl4pPr>
            <a:lvl5pPr>
              <a:buClr>
                <a:schemeClr val="bg1"/>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buClr>
                <a:schemeClr val="bg1"/>
              </a:buClr>
              <a:defRPr sz="2000"/>
            </a:lvl1pPr>
            <a:lvl2pPr>
              <a:buClr>
                <a:schemeClr val="bg1"/>
              </a:buClr>
              <a:defRPr sz="1800"/>
            </a:lvl2pPr>
            <a:lvl3pPr>
              <a:buClr>
                <a:schemeClr val="bg1"/>
              </a:buClr>
              <a:defRPr sz="1600"/>
            </a:lvl3pPr>
            <a:lvl4pPr>
              <a:buClr>
                <a:schemeClr val="bg1"/>
              </a:buClr>
              <a:defRPr sz="1400"/>
            </a:lvl4pPr>
            <a:lvl5pPr>
              <a:buClr>
                <a:schemeClr val="bg1"/>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11/30/2020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412309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buClr>
                <a:schemeClr val="bg1"/>
              </a:buClr>
              <a:defRPr sz="2000"/>
            </a:lvl1pPr>
            <a:lvl2pPr>
              <a:buClr>
                <a:schemeClr val="bg1"/>
              </a:buClr>
              <a:defRPr sz="1800"/>
            </a:lvl2pPr>
            <a:lvl3pPr>
              <a:buClr>
                <a:schemeClr val="bg1"/>
              </a:buClr>
              <a:defRPr sz="1600"/>
            </a:lvl3pPr>
            <a:lvl4pPr>
              <a:buClr>
                <a:schemeClr val="bg1"/>
              </a:buClr>
              <a:defRPr sz="1400"/>
            </a:lvl4pPr>
            <a:lvl5pPr>
              <a:buClr>
                <a:schemeClr val="bg1"/>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buClr>
                <a:schemeClr val="bg1"/>
              </a:buClr>
              <a:defRPr sz="2000"/>
            </a:lvl1pPr>
            <a:lvl2pPr>
              <a:buClr>
                <a:schemeClr val="bg1"/>
              </a:buClr>
              <a:defRPr sz="1800"/>
            </a:lvl2pPr>
            <a:lvl3pPr>
              <a:buClr>
                <a:schemeClr val="bg1"/>
              </a:buClr>
              <a:defRPr sz="1600"/>
            </a:lvl3pPr>
            <a:lvl4pPr>
              <a:buClr>
                <a:schemeClr val="bg1"/>
              </a:buClr>
              <a:defRPr sz="1400"/>
            </a:lvl4pPr>
            <a:lvl5pPr>
              <a:buClr>
                <a:schemeClr val="bg1"/>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11/30/2020</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957800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11/30/2020</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328689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
        <p:nvSpPr>
          <p:cNvPr id="8" name="Rectangle 7">
            <a:extLst>
              <a:ext uri="{FF2B5EF4-FFF2-40B4-BE49-F238E27FC236}">
                <a16:creationId xmlns:a16="http://schemas.microsoft.com/office/drawing/2014/main" id="{0618DC6B-A64F-41F6-B089-E3EF47BB2DBA}"/>
              </a:ext>
            </a:extLst>
          </p:cNvPr>
          <p:cNvSpPr/>
          <p:nvPr userDrawn="1"/>
        </p:nvSpPr>
        <p:spPr>
          <a:xfrm>
            <a:off x="0" y="758952"/>
            <a:ext cx="12191999" cy="5330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83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97942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501128" cy="5120640"/>
          </a:xfrm>
        </p:spPr>
        <p:txBody>
          <a:bodyPr/>
          <a:lstStyle>
            <a:lvl1pPr>
              <a:buClr>
                <a:schemeClr val="bg1"/>
              </a:buClr>
              <a:defRPr sz="2800"/>
            </a:lvl1pPr>
            <a:lvl2pPr>
              <a:buClr>
                <a:schemeClr val="bg1"/>
              </a:buClr>
              <a:defRPr sz="2400"/>
            </a:lvl2pPr>
            <a:lvl3pPr>
              <a:buClr>
                <a:schemeClr val="bg1"/>
              </a:buClr>
              <a:defRPr sz="2000"/>
            </a:lvl3pPr>
            <a:lvl4pPr>
              <a:buClr>
                <a:schemeClr val="bg1"/>
              </a:buClr>
              <a:defRPr sz="1800"/>
            </a:lvl4pPr>
            <a:lvl5pPr>
              <a:buClr>
                <a:schemeClr val="bg1"/>
              </a:buClr>
              <a:defRPr sz="16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4122420"/>
            <a:ext cx="2834640" cy="1693746"/>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11/30/2020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364054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5586B75A-687E-405C-8A0B-8D00578BA2C3}" type="datetimeFigureOut">
              <a:rPr lang="en-US" dirty="0"/>
              <a:pPr/>
              <a:t>11/30/2020</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
        <p:nvSpPr>
          <p:cNvPr id="11" name="Content Placeholder 2">
            <a:extLst>
              <a:ext uri="{FF2B5EF4-FFF2-40B4-BE49-F238E27FC236}">
                <a16:creationId xmlns:a16="http://schemas.microsoft.com/office/drawing/2014/main" id="{92972C32-2F1F-48F1-918A-3744F36CC55B}"/>
              </a:ext>
            </a:extLst>
          </p:cNvPr>
          <p:cNvSpPr>
            <a:spLocks noGrp="1"/>
          </p:cNvSpPr>
          <p:nvPr>
            <p:ph idx="1"/>
          </p:nvPr>
        </p:nvSpPr>
        <p:spPr>
          <a:xfrm>
            <a:off x="3869268" y="864108"/>
            <a:ext cx="7315200" cy="5120640"/>
          </a:xfrm>
        </p:spPr>
        <p:txBody>
          <a:bodyPr/>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1B018479-FAAB-4FD0-A3A2-C92340C25BC0}"/>
              </a:ext>
            </a:extLst>
          </p:cNvPr>
          <p:cNvSpPr>
            <a:spLocks noGrp="1"/>
          </p:cNvSpPr>
          <p:nvPr>
            <p:ph type="title"/>
          </p:nvPr>
        </p:nvSpPr>
        <p:spPr>
          <a:xfrm>
            <a:off x="256032" y="1143000"/>
            <a:ext cx="2834640" cy="2979420"/>
          </a:xfrm>
        </p:spPr>
        <p:txBody>
          <a:bodyPr anchor="b">
            <a:normAutofit/>
          </a:bodyPr>
          <a:lstStyle>
            <a:lvl1pPr>
              <a:defRPr sz="3200" b="0" baseline="0"/>
            </a:lvl1pPr>
          </a:lstStyle>
          <a:p>
            <a:r>
              <a:rPr lang="en-US"/>
              <a:t>Click to edit Master title style</a:t>
            </a:r>
          </a:p>
        </p:txBody>
      </p:sp>
      <p:sp>
        <p:nvSpPr>
          <p:cNvPr id="13" name="Text Placeholder 3">
            <a:extLst>
              <a:ext uri="{FF2B5EF4-FFF2-40B4-BE49-F238E27FC236}">
                <a16:creationId xmlns:a16="http://schemas.microsoft.com/office/drawing/2014/main" id="{3B32C9A4-BE87-4FFF-B30D-1040FCFEEF19}"/>
              </a:ext>
            </a:extLst>
          </p:cNvPr>
          <p:cNvSpPr>
            <a:spLocks noGrp="1"/>
          </p:cNvSpPr>
          <p:nvPr>
            <p:ph type="body" sz="half" idx="2"/>
          </p:nvPr>
        </p:nvSpPr>
        <p:spPr>
          <a:xfrm>
            <a:off x="256032" y="4122420"/>
            <a:ext cx="2834640" cy="1693746"/>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92488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BB9D305-8C36-4869-B407-7DD0309438F0}"/>
              </a:ext>
            </a:extLst>
          </p:cNvPr>
          <p:cNvSpPr/>
          <p:nvPr userDrawn="1"/>
        </p:nvSpPr>
        <p:spPr>
          <a:xfrm>
            <a:off x="3696509" y="758952"/>
            <a:ext cx="7876165" cy="5330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758952"/>
            <a:ext cx="3443590" cy="5330952"/>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75787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11/30/2020</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5738358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lvl1pPr algn="l" defTabSz="914400" rtl="0" eaLnBrk="1" latinLnBrk="0" hangingPunct="1">
        <a:lnSpc>
          <a:spcPct val="90000"/>
        </a:lnSpc>
        <a:spcBef>
          <a:spcPct val="0"/>
        </a:spcBef>
        <a:buNone/>
        <a:defRPr sz="32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bg1"/>
        </a:buClr>
        <a:buFont typeface="Wingdings 2" pitchFamily="18" charset="2"/>
        <a:buChar char=""/>
        <a:defRPr sz="2800" kern="1200">
          <a:solidFill>
            <a:schemeClr val="bg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bg1"/>
        </a:buClr>
        <a:buFont typeface="Wingdings 2" pitchFamily="18" charset="2"/>
        <a:buChar char=""/>
        <a:defRPr sz="2400" kern="1200">
          <a:solidFill>
            <a:schemeClr val="bg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bg1"/>
        </a:buClr>
        <a:buFont typeface="Wingdings 2" pitchFamily="18" charset="2"/>
        <a:buChar char=""/>
        <a:defRPr sz="2000" kern="1200">
          <a:solidFill>
            <a:schemeClr val="bg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bg1"/>
        </a:buClr>
        <a:buFont typeface="Wingdings 2" pitchFamily="18" charset="2"/>
        <a:buChar char=""/>
        <a:defRPr sz="1800" kern="1200">
          <a:solidFill>
            <a:schemeClr val="bg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bg1"/>
        </a:buClr>
        <a:buFont typeface="Wingdings 2" pitchFamily="18" charset="2"/>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BB9D305-8C36-4869-B407-7DD0309438F0}"/>
              </a:ext>
            </a:extLst>
          </p:cNvPr>
          <p:cNvSpPr/>
          <p:nvPr userDrawn="1"/>
        </p:nvSpPr>
        <p:spPr>
          <a:xfrm>
            <a:off x="3696509" y="758952"/>
            <a:ext cx="7876165" cy="5330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758952"/>
            <a:ext cx="3443590" cy="5330952"/>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75787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11/30/2020</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190084894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sldNum="0" hdr="0" ftr="0" dt="0"/>
  <p:txStyles>
    <p:titleStyle>
      <a:lvl1pPr algn="l" defTabSz="914400" rtl="0" eaLnBrk="1" latinLnBrk="0" hangingPunct="1">
        <a:lnSpc>
          <a:spcPct val="90000"/>
        </a:lnSpc>
        <a:spcBef>
          <a:spcPct val="0"/>
        </a:spcBef>
        <a:buNone/>
        <a:defRPr sz="32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bg1"/>
        </a:buClr>
        <a:buFont typeface="Wingdings 2" pitchFamily="18" charset="2"/>
        <a:buChar char=""/>
        <a:defRPr sz="2800" kern="1200">
          <a:solidFill>
            <a:schemeClr val="bg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bg1"/>
        </a:buClr>
        <a:buFont typeface="Wingdings 2" pitchFamily="18" charset="2"/>
        <a:buChar char=""/>
        <a:defRPr sz="2400" kern="1200">
          <a:solidFill>
            <a:schemeClr val="bg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bg1"/>
        </a:buClr>
        <a:buFont typeface="Wingdings 2" pitchFamily="18" charset="2"/>
        <a:buChar char=""/>
        <a:defRPr sz="2000" kern="1200">
          <a:solidFill>
            <a:schemeClr val="bg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bg1"/>
        </a:buClr>
        <a:buFont typeface="Wingdings 2" pitchFamily="18" charset="2"/>
        <a:buChar char=""/>
        <a:defRPr sz="1800" kern="1200">
          <a:solidFill>
            <a:schemeClr val="bg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bg1"/>
        </a:buClr>
        <a:buFont typeface="Wingdings 2" pitchFamily="18" charset="2"/>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DF4F95-9636-4B1E-B7EA-600926C27595}"/>
              </a:ext>
            </a:extLst>
          </p:cNvPr>
          <p:cNvSpPr/>
          <p:nvPr userDrawn="1"/>
        </p:nvSpPr>
        <p:spPr>
          <a:xfrm>
            <a:off x="3537959" y="769121"/>
            <a:ext cx="8178325" cy="530693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C183D7F6-B498-43B3-948B-1728B52AA6E4}">
                <adec:decorative xmlns:adec="http://schemas.microsoft.com/office/drawing/2017/decorative" val="1"/>
              </a:ext>
            </a:extLst>
          </p:cNvPr>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a:extLst>
              <a:ext uri="{C183D7F6-B498-43B3-948B-1728B52AA6E4}">
                <adec:decorative xmlns:adec="http://schemas.microsoft.com/office/drawing/2017/decorative" val="1"/>
              </a:ext>
            </a:extLst>
          </p:cNvPr>
          <p:cNvSpPr/>
          <p:nvPr/>
        </p:nvSpPr>
        <p:spPr>
          <a:xfrm>
            <a:off x="11815864" y="758952"/>
            <a:ext cx="384048" cy="5330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11/30/2020</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96456645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22.xml"/><Relationship Id="rId1" Type="http://schemas.openxmlformats.org/officeDocument/2006/relationships/slideLayout" Target="../slideLayouts/slideLayout29.xml"/><Relationship Id="rId5" Type="http://schemas.openxmlformats.org/officeDocument/2006/relationships/image" Target="../media/image36.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xml"/><Relationship Id="rId1" Type="http://schemas.openxmlformats.org/officeDocument/2006/relationships/tags" Target="../tags/tag3.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6.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5.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31.xml"/><Relationship Id="rId7" Type="http://schemas.openxmlformats.org/officeDocument/2006/relationships/diagramColors" Target="../diagrams/colors10.xml"/><Relationship Id="rId2" Type="http://schemas.openxmlformats.org/officeDocument/2006/relationships/slideLayout" Target="../slideLayouts/slideLayout16.xml"/><Relationship Id="rId1" Type="http://schemas.openxmlformats.org/officeDocument/2006/relationships/tags" Target="../tags/tag6.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0.xml"/><Relationship Id="rId1" Type="http://schemas.openxmlformats.org/officeDocument/2006/relationships/tags" Target="../tags/tag7.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8.xml"/><Relationship Id="rId6" Type="http://schemas.openxmlformats.org/officeDocument/2006/relationships/hyperlink" Target="https://creativecommons.org/licenses/by-nc-nd/3.0/" TargetMode="External"/><Relationship Id="rId5" Type="http://schemas.openxmlformats.org/officeDocument/2006/relationships/hyperlink" Target="http://kamikazeegirl.wordpress.com/2010/10/28/superman-earth-one-a-new-face-for-a-familiar-superhero/" TargetMode="Externa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hyperlink" Target="https://www.wrightslaw.com/info/self.advocacy.htm" TargetMode="Externa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hyperlink" Target="https://www.partnershipschools.org/" TargetMode="External"/><Relationship Id="rId5" Type="http://schemas.openxmlformats.org/officeDocument/2006/relationships/hyperlink" Target="https://www.brainyquote.com/quotes/christopher_reeve_125724" TargetMode="External"/><Relationship Id="rId4" Type="http://schemas.openxmlformats.org/officeDocument/2006/relationships/hyperlink" Target="http://www.adi.org/journal/2016fw/BakerEtAlFall2016.pdf"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mailto:kjenkins@pattan.net" TargetMode="External"/><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hyperlink" Target="mailto:jgeibel@pattan.net" TargetMode="External"/><Relationship Id="rId4" Type="http://schemas.openxmlformats.org/officeDocument/2006/relationships/hyperlink" Target="mailto:ecampion@pattan.ne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hyperlink" Target="file:///C:\Users\lcartwright\OneDrive%20-%20PaTTAN\Desktop\Family%20Engagement\Modules\Module%20Reviews%202019-20\ESSA%20Parent%20Guide%20%20%2011.8.18.pdf"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16.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E03B16-F97E-46D2-B07D-5DB55806CC36}"/>
              </a:ext>
            </a:extLst>
          </p:cNvPr>
          <p:cNvSpPr>
            <a:spLocks noGrp="1"/>
          </p:cNvSpPr>
          <p:nvPr>
            <p:ph type="ctrTitle"/>
          </p:nvPr>
        </p:nvSpPr>
        <p:spPr>
          <a:xfrm>
            <a:off x="661144" y="4474233"/>
            <a:ext cx="7752659" cy="1541254"/>
          </a:xfrm>
        </p:spPr>
        <p:txBody>
          <a:bodyPr>
            <a:normAutofit fontScale="90000"/>
          </a:bodyPr>
          <a:lstStyle/>
          <a:p>
            <a:r>
              <a:rPr lang="en-US" sz="4000">
                <a:solidFill>
                  <a:schemeClr val="accent1">
                    <a:lumMod val="20000"/>
                    <a:lumOff val="80000"/>
                  </a:schemeClr>
                </a:solidFill>
              </a:rPr>
              <a:t>Enhancing Family Engagement Module 4</a:t>
            </a:r>
            <a:br>
              <a:rPr lang="en-US" sz="4000">
                <a:solidFill>
                  <a:schemeClr val="accent1">
                    <a:lumMod val="20000"/>
                    <a:lumOff val="80000"/>
                  </a:schemeClr>
                </a:solidFill>
              </a:rPr>
            </a:br>
            <a:endParaRPr lang="en-US" sz="4000">
              <a:solidFill>
                <a:schemeClr val="accent1">
                  <a:lumMod val="20000"/>
                  <a:lumOff val="80000"/>
                </a:schemeClr>
              </a:solidFill>
            </a:endParaRPr>
          </a:p>
        </p:txBody>
      </p:sp>
      <p:sp>
        <p:nvSpPr>
          <p:cNvPr id="6" name="Subtitle 5">
            <a:extLst>
              <a:ext uri="{FF2B5EF4-FFF2-40B4-BE49-F238E27FC236}">
                <a16:creationId xmlns:a16="http://schemas.microsoft.com/office/drawing/2014/main" id="{F185C62E-75A0-420F-9189-A0CA12F9E022}"/>
              </a:ext>
            </a:extLst>
          </p:cNvPr>
          <p:cNvSpPr>
            <a:spLocks noGrp="1"/>
          </p:cNvSpPr>
          <p:nvPr>
            <p:ph type="subTitle" idx="1"/>
          </p:nvPr>
        </p:nvSpPr>
        <p:spPr>
          <a:xfrm>
            <a:off x="666894" y="1696527"/>
            <a:ext cx="7782826" cy="2518914"/>
          </a:xfrm>
          <a:ln w="38100">
            <a:solidFill>
              <a:schemeClr val="accent4">
                <a:lumMod val="40000"/>
                <a:lumOff val="60000"/>
              </a:schemeClr>
            </a:solidFill>
          </a:ln>
        </p:spPr>
        <p:txBody>
          <a:bodyPr>
            <a:noAutofit/>
          </a:bodyPr>
          <a:lstStyle/>
          <a:p>
            <a:endParaRPr lang="en-US" sz="4000" b="1">
              <a:solidFill>
                <a:schemeClr val="bg1"/>
              </a:solidFill>
            </a:endParaRPr>
          </a:p>
          <a:p>
            <a:endParaRPr lang="en-US" sz="4000" b="1">
              <a:solidFill>
                <a:schemeClr val="bg1"/>
              </a:solidFill>
            </a:endParaRPr>
          </a:p>
          <a:p>
            <a:r>
              <a:rPr lang="en-US" sz="4000" b="1">
                <a:solidFill>
                  <a:schemeClr val="bg1"/>
                </a:solidFill>
              </a:rPr>
              <a:t>Speaking Up for Every Child</a:t>
            </a:r>
          </a:p>
          <a:p>
            <a:endParaRPr lang="en-US" sz="4000" b="1">
              <a:solidFill>
                <a:schemeClr val="bg1"/>
              </a:solidFill>
            </a:endParaRPr>
          </a:p>
          <a:p>
            <a:endParaRPr lang="en-US" sz="4400" b="1">
              <a:solidFill>
                <a:schemeClr val="bg1"/>
              </a:solidFill>
            </a:endParaRPr>
          </a:p>
        </p:txBody>
      </p:sp>
      <p:pic>
        <p:nvPicPr>
          <p:cNvPr id="4" name="Picture 3">
            <a:extLst>
              <a:ext uri="{FF2B5EF4-FFF2-40B4-BE49-F238E27FC236}">
                <a16:creationId xmlns:a16="http://schemas.microsoft.com/office/drawing/2014/main" id="{F41E8E69-AF36-4B18-B0FF-13B80812DB9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49298" y="2405962"/>
            <a:ext cx="1526895" cy="1779912"/>
          </a:xfrm>
          <a:prstGeom prst="rect">
            <a:avLst/>
          </a:prstGeom>
        </p:spPr>
      </p:pic>
    </p:spTree>
    <p:custDataLst>
      <p:tags r:id="rId1"/>
    </p:custDataLst>
    <p:extLst>
      <p:ext uri="{BB962C8B-B14F-4D97-AF65-F5344CB8AC3E}">
        <p14:creationId xmlns:p14="http://schemas.microsoft.com/office/powerpoint/2010/main" val="2501189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descr="&quot;There can be no keener revelation of a society’s soul than the way in which it treats its children.” &#10; &#10;Nelson Mandela"/>
          <p:cNvSpPr>
            <a:spLocks noGrp="1"/>
          </p:cNvSpPr>
          <p:nvPr>
            <p:ph type="title"/>
          </p:nvPr>
        </p:nvSpPr>
        <p:spPr/>
        <p:txBody>
          <a:bodyPr/>
          <a:lstStyle/>
          <a:p>
            <a:pPr algn="ctr">
              <a:defRPr/>
            </a:pPr>
            <a:r>
              <a:rPr lang="en-US" altLang="en-US" sz="3200" b="1" i="1">
                <a:solidFill>
                  <a:schemeClr val="accent3">
                    <a:lumMod val="20000"/>
                    <a:lumOff val="80000"/>
                  </a:schemeClr>
                </a:solidFill>
              </a:rPr>
              <a:t>“There can be no keener revelation of a </a:t>
            </a:r>
            <a:r>
              <a:rPr lang="en-US" altLang="en-US" b="1" i="1">
                <a:solidFill>
                  <a:schemeClr val="accent3">
                    <a:lumMod val="20000"/>
                    <a:lumOff val="80000"/>
                  </a:schemeClr>
                </a:solidFill>
              </a:rPr>
              <a:t>society’s soul </a:t>
            </a:r>
            <a:r>
              <a:rPr lang="en-US" altLang="en-US" sz="3200" b="1" i="1">
                <a:solidFill>
                  <a:schemeClr val="accent3">
                    <a:lumMod val="20000"/>
                    <a:lumOff val="80000"/>
                  </a:schemeClr>
                </a:solidFill>
              </a:rPr>
              <a:t>than the way in which it treats its children.” </a:t>
            </a:r>
            <a:br>
              <a:rPr lang="en-US" altLang="en-US" sz="3200" b="1" i="1">
                <a:solidFill>
                  <a:schemeClr val="accent3">
                    <a:lumMod val="20000"/>
                    <a:lumOff val="80000"/>
                  </a:schemeClr>
                </a:solidFill>
              </a:rPr>
            </a:br>
            <a:r>
              <a:rPr lang="en-US" altLang="en-US" sz="3200" b="1" i="1">
                <a:solidFill>
                  <a:schemeClr val="accent3">
                    <a:lumMod val="20000"/>
                    <a:lumOff val="80000"/>
                  </a:schemeClr>
                </a:solidFill>
              </a:rPr>
              <a:t> </a:t>
            </a:r>
            <a:br>
              <a:rPr lang="en-US" altLang="en-US" sz="3200" b="1" i="1">
                <a:solidFill>
                  <a:schemeClr val="accent3">
                    <a:lumMod val="20000"/>
                    <a:lumOff val="80000"/>
                  </a:schemeClr>
                </a:solidFill>
              </a:rPr>
            </a:br>
            <a:r>
              <a:rPr lang="en-US" altLang="en-US" sz="2800" i="1">
                <a:solidFill>
                  <a:schemeClr val="accent3">
                    <a:lumMod val="20000"/>
                    <a:lumOff val="80000"/>
                  </a:schemeClr>
                </a:solidFill>
              </a:rPr>
              <a:t>Nelson Mandela</a:t>
            </a:r>
            <a:endParaRPr lang="en-US" altLang="en-US">
              <a:solidFill>
                <a:schemeClr val="accent3">
                  <a:lumMod val="20000"/>
                  <a:lumOff val="80000"/>
                </a:schemeClr>
              </a:solidFill>
            </a:endParaRPr>
          </a:p>
        </p:txBody>
      </p:sp>
      <p:pic>
        <p:nvPicPr>
          <p:cNvPr id="9" name="Content Placeholder 8">
            <a:extLst>
              <a:ext uri="{FF2B5EF4-FFF2-40B4-BE49-F238E27FC236}">
                <a16:creationId xmlns:a16="http://schemas.microsoft.com/office/drawing/2014/main" id="{A5786EBA-114C-4687-9FA4-71369E45E98F}"/>
              </a:ext>
              <a:ext uri="{C183D7F6-B498-43B3-948B-1728B52AA6E4}">
                <adec:decorative xmlns:adec="http://schemas.microsoft.com/office/drawing/2017/decorative" val="1"/>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rcRect/>
          <a:stretch/>
        </p:blipFill>
        <p:spPr>
          <a:xfrm>
            <a:off x="3868738" y="985837"/>
            <a:ext cx="7315200" cy="48768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659339" y="94268"/>
            <a:ext cx="8991600" cy="563562"/>
          </a:xfrm>
        </p:spPr>
        <p:txBody>
          <a:bodyPr/>
          <a:lstStyle/>
          <a:p>
            <a:r>
              <a:rPr lang="en-US" altLang="en-US"/>
              <a:t>Valuing All Children</a:t>
            </a:r>
          </a:p>
        </p:txBody>
      </p:sp>
      <p:sp>
        <p:nvSpPr>
          <p:cNvPr id="15" name="TextBox 14"/>
          <p:cNvSpPr txBox="1"/>
          <p:nvPr/>
        </p:nvSpPr>
        <p:spPr>
          <a:xfrm>
            <a:off x="181230" y="2425633"/>
            <a:ext cx="3208814" cy="2062103"/>
          </a:xfrm>
          <a:prstGeom prst="rect">
            <a:avLst/>
          </a:prstGeom>
          <a:noFill/>
        </p:spPr>
        <p:txBody>
          <a:bodyPr wrap="square">
            <a:spAutoFit/>
          </a:bodyPr>
          <a:lstStyle/>
          <a:p>
            <a:pPr>
              <a:defRPr/>
            </a:pPr>
            <a:r>
              <a:rPr lang="en-US" sz="3200" dirty="0">
                <a:solidFill>
                  <a:schemeClr val="bg1"/>
                </a:solidFill>
              </a:rPr>
              <a:t>Teacher Support and Student Achievement</a:t>
            </a:r>
          </a:p>
        </p:txBody>
      </p:sp>
      <p:graphicFrame>
        <p:nvGraphicFramePr>
          <p:cNvPr id="5" name="Diagram 4" descr="A diagram showing the progression of how schools' speaking up for every child leads to increased levels of high school completion, participation in post-secondary education, and economic self-sufficiency.">
            <a:extLst>
              <a:ext uri="{FF2B5EF4-FFF2-40B4-BE49-F238E27FC236}">
                <a16:creationId xmlns:a16="http://schemas.microsoft.com/office/drawing/2014/main" id="{27197DD8-2683-4D8F-A22E-A61785912AF3}"/>
              </a:ext>
            </a:extLst>
          </p:cNvPr>
          <p:cNvGraphicFramePr/>
          <p:nvPr>
            <p:extLst>
              <p:ext uri="{D42A27DB-BD31-4B8C-83A1-F6EECF244321}">
                <p14:modId xmlns:p14="http://schemas.microsoft.com/office/powerpoint/2010/main" val="2029335962"/>
              </p:ext>
            </p:extLst>
          </p:nvPr>
        </p:nvGraphicFramePr>
        <p:xfrm>
          <a:off x="3865162" y="914400"/>
          <a:ext cx="7511543" cy="5094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9469369" y="6181084"/>
            <a:ext cx="2199047" cy="276999"/>
          </a:xfrm>
          <a:prstGeom prst="rect">
            <a:avLst/>
          </a:prstGeom>
          <a:noFill/>
        </p:spPr>
        <p:txBody>
          <a:bodyPr wrap="square">
            <a:spAutoFit/>
          </a:bodyPr>
          <a:lstStyle/>
          <a:p>
            <a:pPr>
              <a:defRPr/>
            </a:pPr>
            <a:r>
              <a:rPr lang="en-US" sz="1200"/>
              <a:t>Klem and Connell, 2004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52919" y="1112617"/>
            <a:ext cx="2947482" cy="4601183"/>
          </a:xfrm>
        </p:spPr>
        <p:txBody>
          <a:bodyPr>
            <a:normAutofit/>
          </a:bodyPr>
          <a:lstStyle/>
          <a:p>
            <a:r>
              <a:rPr lang="en-US" altLang="en-US" sz="3600" dirty="0"/>
              <a:t>Valuing All Families</a:t>
            </a:r>
          </a:p>
        </p:txBody>
      </p:sp>
      <p:sp>
        <p:nvSpPr>
          <p:cNvPr id="3" name="Content Placeholder 2"/>
          <p:cNvSpPr>
            <a:spLocks noGrp="1"/>
          </p:cNvSpPr>
          <p:nvPr>
            <p:ph idx="1"/>
          </p:nvPr>
        </p:nvSpPr>
        <p:spPr>
          <a:xfrm>
            <a:off x="3690323" y="779765"/>
            <a:ext cx="7804189" cy="5239568"/>
          </a:xfrm>
        </p:spPr>
        <p:txBody>
          <a:bodyPr>
            <a:normAutofit/>
          </a:bodyPr>
          <a:lstStyle/>
          <a:p>
            <a:pPr>
              <a:defRPr/>
            </a:pPr>
            <a:r>
              <a:rPr lang="en-US" sz="2500" b="1" dirty="0"/>
              <a:t>Recognize, learn about, and affirm </a:t>
            </a:r>
            <a:r>
              <a:rPr lang="en-US" sz="2500" dirty="0"/>
              <a:t>all cultures and backgrounds</a:t>
            </a:r>
          </a:p>
          <a:p>
            <a:pPr>
              <a:defRPr/>
            </a:pPr>
            <a:r>
              <a:rPr lang="en-US" sz="2500" b="1" dirty="0"/>
              <a:t>Connect</a:t>
            </a:r>
            <a:r>
              <a:rPr lang="en-US" sz="2500" dirty="0"/>
              <a:t> what students are learning to their backgrounds</a:t>
            </a:r>
          </a:p>
          <a:p>
            <a:pPr>
              <a:defRPr/>
            </a:pPr>
            <a:r>
              <a:rPr lang="en-US" sz="2500" b="1" dirty="0"/>
              <a:t>Utilize</a:t>
            </a:r>
            <a:r>
              <a:rPr lang="en-US" sz="2500" dirty="0"/>
              <a:t> community resources to increase connections between schools and families</a:t>
            </a:r>
          </a:p>
          <a:p>
            <a:pPr>
              <a:defRPr/>
            </a:pPr>
            <a:r>
              <a:rPr lang="en-US" sz="2500" b="1" dirty="0"/>
              <a:t>Recognize and support </a:t>
            </a:r>
            <a:r>
              <a:rPr lang="en-US" sz="2500" dirty="0"/>
              <a:t>different modes of family involvement</a:t>
            </a:r>
          </a:p>
          <a:p>
            <a:pPr>
              <a:defRPr/>
            </a:pPr>
            <a:r>
              <a:rPr lang="en-US" sz="2500" b="1" dirty="0"/>
              <a:t>Provide</a:t>
            </a:r>
            <a:r>
              <a:rPr lang="en-US" sz="2500" dirty="0"/>
              <a:t> information to support learning at home</a:t>
            </a:r>
          </a:p>
          <a:p>
            <a:pPr>
              <a:defRPr/>
            </a:pPr>
            <a:r>
              <a:rPr lang="en-US" sz="2500" b="1" dirty="0"/>
              <a:t>Offer</a:t>
            </a:r>
            <a:r>
              <a:rPr lang="en-US" sz="2500" dirty="0"/>
              <a:t> interpreters and translate all documents into families’ native languages</a:t>
            </a:r>
          </a:p>
        </p:txBody>
      </p:sp>
      <p:sp>
        <p:nvSpPr>
          <p:cNvPr id="6" name="TextBox 5"/>
          <p:cNvSpPr txBox="1"/>
          <p:nvPr/>
        </p:nvSpPr>
        <p:spPr>
          <a:xfrm>
            <a:off x="8113664" y="6153970"/>
            <a:ext cx="4449763" cy="276999"/>
          </a:xfrm>
          <a:prstGeom prst="rect">
            <a:avLst/>
          </a:prstGeom>
          <a:noFill/>
        </p:spPr>
        <p:txBody>
          <a:bodyPr>
            <a:spAutoFit/>
          </a:bodyPr>
          <a:lstStyle/>
          <a:p>
            <a:pPr>
              <a:defRPr/>
            </a:pPr>
            <a:r>
              <a:rPr lang="en-US" sz="1200">
                <a:latin typeface="+mj-lt"/>
              </a:rPr>
              <a:t>Henderson, Mapp, Johnson, and Davies, 2007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757641" y="867807"/>
            <a:ext cx="7192719" cy="1001762"/>
          </a:xfrm>
        </p:spPr>
        <p:txBody>
          <a:bodyPr>
            <a:noAutofit/>
          </a:bodyPr>
          <a:lstStyle/>
          <a:p>
            <a:pPr algn="ctr"/>
            <a:r>
              <a:rPr lang="en-US" altLang="en-US" sz="3600" dirty="0"/>
              <a:t>Recognizing Influences on School-Family Partnerships</a:t>
            </a:r>
          </a:p>
        </p:txBody>
      </p:sp>
      <p:graphicFrame>
        <p:nvGraphicFramePr>
          <p:cNvPr id="6" name="Diagram 5" descr="Race, Language, Sexual Orientation, Occupation, Ethnicity, Socio-economic Class, Ability and Disability, Culture, Nationality"/>
          <p:cNvGraphicFramePr/>
          <p:nvPr>
            <p:extLst>
              <p:ext uri="{D42A27DB-BD31-4B8C-83A1-F6EECF244321}">
                <p14:modId xmlns:p14="http://schemas.microsoft.com/office/powerpoint/2010/main" val="190380903"/>
              </p:ext>
            </p:extLst>
          </p:nvPr>
        </p:nvGraphicFramePr>
        <p:xfrm>
          <a:off x="4363502" y="1706601"/>
          <a:ext cx="5952950" cy="4421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0" y="2305635"/>
            <a:ext cx="3493277" cy="2328851"/>
          </a:xfrm>
          <a:prstGeom prst="rect">
            <a:avLst/>
          </a:prstGeom>
          <a:effectLst>
            <a:softEdge rad="76200"/>
          </a:effectLst>
        </p:spPr>
      </p:pic>
      <p:sp>
        <p:nvSpPr>
          <p:cNvPr id="2" name="TextBox 1">
            <a:extLst>
              <a:ext uri="{FF2B5EF4-FFF2-40B4-BE49-F238E27FC236}">
                <a16:creationId xmlns:a16="http://schemas.microsoft.com/office/drawing/2014/main" id="{5164CF24-5C92-46EB-ACB5-EEDE60CD619F}"/>
              </a:ext>
            </a:extLst>
          </p:cNvPr>
          <p:cNvSpPr txBox="1"/>
          <p:nvPr/>
        </p:nvSpPr>
        <p:spPr>
          <a:xfrm>
            <a:off x="8015408" y="6149174"/>
            <a:ext cx="3616461" cy="276999"/>
          </a:xfrm>
          <a:prstGeom prst="rect">
            <a:avLst/>
          </a:prstGeom>
          <a:noFill/>
        </p:spPr>
        <p:txBody>
          <a:bodyPr wrap="square">
            <a:spAutoFit/>
          </a:bodyPr>
          <a:lstStyle/>
          <a:p>
            <a:pPr>
              <a:defRPr/>
            </a:pPr>
            <a:r>
              <a:rPr lang="en-US" sz="1200" dirty="0">
                <a:latin typeface="+mj-lt"/>
              </a:rPr>
              <a:t>Henderson, Mapp, Johnson, and Davies, 2007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92">
            <a:extLst>
              <a:ext uri="{FF2B5EF4-FFF2-40B4-BE49-F238E27FC236}">
                <a16:creationId xmlns:a16="http://schemas.microsoft.com/office/drawing/2014/main" id="{D41CC035-03DD-4BAD-AF59-8C176552A3F6}"/>
              </a:ext>
              <a:ext uri="{C183D7F6-B498-43B3-948B-1728B52AA6E4}">
                <adec:decorative xmlns:adec="http://schemas.microsoft.com/office/drawing/2017/decorative" val="1"/>
              </a:ext>
            </a:extLst>
          </p:cNvPr>
          <p:cNvSpPr/>
          <p:nvPr/>
        </p:nvSpPr>
        <p:spPr>
          <a:xfrm>
            <a:off x="-1" y="0"/>
            <a:ext cx="2471651" cy="1709420"/>
          </a:xfrm>
          <a:prstGeom prst="wave">
            <a:avLst>
              <a:gd name="adj1" fmla="val 12500"/>
              <a:gd name="adj2" fmla="val 0"/>
            </a:avLst>
          </a:prstGeom>
          <a:solidFill>
            <a:srgbClr val="DAEEF3"/>
          </a:solidFill>
          <a:ln w="9525" cap="flat">
            <a:solidFill>
              <a:srgbClr val="000000"/>
            </a:solidFill>
            <a:prstDash val="solid"/>
            <a:miter/>
            <a:headEnd type="none" w="med" len="med"/>
            <a:tailEnd type="none" w="med" len="med"/>
          </a:ln>
        </p:spPr>
        <p:txBody>
          <a:bodyPr wrap="square" lIns="91425" tIns="45700" rIns="91425" bIns="45700" anchor="t" anchorCtr="0">
            <a:noAutofit/>
          </a:bodyPr>
          <a:lstStyle/>
          <a:p>
            <a:pPr marL="0" marR="0" algn="ctr">
              <a:lnSpc>
                <a:spcPct val="107000"/>
              </a:lnSpc>
              <a:spcBef>
                <a:spcPts val="0"/>
              </a:spcBef>
              <a:spcAft>
                <a:spcPts val="800"/>
              </a:spcAft>
            </a:pPr>
            <a:r>
              <a:rPr lang="en-US" sz="2200" b="1" kern="1200" dirty="0">
                <a:solidFill>
                  <a:srgbClr val="0033CC"/>
                </a:solidFill>
                <a:effectLst/>
                <a:latin typeface="+mj-lt"/>
                <a:ea typeface="Calibri" panose="020F0502020204030204" pitchFamily="34" charset="0"/>
                <a:cs typeface="Calibri" panose="020F0502020204030204" pitchFamily="34" charset="0"/>
              </a:rPr>
              <a:t>Activity  4.1</a:t>
            </a:r>
            <a:endParaRPr lang="en-US" sz="1100" dirty="0">
              <a:effectLst/>
              <a:latin typeface="+mj-lt"/>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200" b="1" dirty="0">
                <a:solidFill>
                  <a:srgbClr val="0033CC"/>
                </a:solidFill>
                <a:latin typeface="+mj-lt"/>
                <a:ea typeface="Calibri" panose="020F0502020204030204" pitchFamily="34" charset="0"/>
                <a:cs typeface="Calibri" panose="020F0502020204030204" pitchFamily="34" charset="0"/>
              </a:rPr>
              <a:t>Connections</a:t>
            </a:r>
            <a:endParaRPr lang="en-US" sz="11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b="1" kern="1200" dirty="0">
                <a:solidFill>
                  <a:srgbClr val="0033CC"/>
                </a:solidFill>
                <a:effectLst/>
                <a:latin typeface="Calibri Light" panose="020F03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2">
            <a:extLst>
              <a:ext uri="{FF2B5EF4-FFF2-40B4-BE49-F238E27FC236}">
                <a16:creationId xmlns:a16="http://schemas.microsoft.com/office/drawing/2014/main" id="{0F73CA38-412F-4B3C-9079-8866F793947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185" y="2752272"/>
            <a:ext cx="1905000" cy="1905000"/>
          </a:xfrm>
          <a:prstGeom prst="rect">
            <a:avLst/>
          </a:prstGeom>
          <a:solidFill>
            <a:schemeClr val="bg2"/>
          </a:solidFill>
        </p:spPr>
      </p:pic>
      <p:sp>
        <p:nvSpPr>
          <p:cNvPr id="7" name="Title 6">
            <a:extLst>
              <a:ext uri="{FF2B5EF4-FFF2-40B4-BE49-F238E27FC236}">
                <a16:creationId xmlns:a16="http://schemas.microsoft.com/office/drawing/2014/main" id="{C454DA0F-5E9B-40D5-AC5E-AEDBDA0301B6}"/>
              </a:ext>
            </a:extLst>
          </p:cNvPr>
          <p:cNvSpPr txBox="1">
            <a:spLocks noGrp="1"/>
          </p:cNvSpPr>
          <p:nvPr>
            <p:ph type="title" idx="4294967295"/>
          </p:nvPr>
        </p:nvSpPr>
        <p:spPr>
          <a:xfrm>
            <a:off x="5863245" y="116378"/>
            <a:ext cx="341930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mj-lt"/>
                <a:ea typeface="+mn-ea"/>
                <a:cs typeface="+mn-cs"/>
              </a:rPr>
              <a:t>Connections</a:t>
            </a:r>
          </a:p>
        </p:txBody>
      </p:sp>
      <p:sp>
        <p:nvSpPr>
          <p:cNvPr id="3" name="Content Placeholder 2">
            <a:extLst>
              <a:ext uri="{FF2B5EF4-FFF2-40B4-BE49-F238E27FC236}">
                <a16:creationId xmlns:a16="http://schemas.microsoft.com/office/drawing/2014/main" id="{31B28084-E031-4D81-99F5-0C77CE1DA7A7}"/>
              </a:ext>
            </a:extLst>
          </p:cNvPr>
          <p:cNvSpPr>
            <a:spLocks noGrp="1"/>
          </p:cNvSpPr>
          <p:nvPr>
            <p:ph idx="1"/>
          </p:nvPr>
        </p:nvSpPr>
        <p:spPr>
          <a:xfrm>
            <a:off x="3869267" y="864108"/>
            <a:ext cx="7562547" cy="5120640"/>
          </a:xfrm>
        </p:spPr>
        <p:txBody>
          <a:bodyPr>
            <a:normAutofit/>
          </a:bodyPr>
          <a:lstStyle/>
          <a:p>
            <a:pPr marL="0" indent="0">
              <a:buNone/>
            </a:pPr>
            <a:r>
              <a:rPr lang="en-US" sz="3600" b="1" dirty="0"/>
              <a:t>Thoughtfully consider:</a:t>
            </a:r>
          </a:p>
          <a:p>
            <a:r>
              <a:rPr lang="en-US" sz="3200" dirty="0"/>
              <a:t>what you have in common with  your colleagues</a:t>
            </a:r>
          </a:p>
          <a:p>
            <a:r>
              <a:rPr lang="en-US" sz="3200" dirty="0"/>
              <a:t>the connections you have with the families within your school</a:t>
            </a:r>
          </a:p>
          <a:p>
            <a:r>
              <a:rPr lang="en-US" sz="3200" dirty="0"/>
              <a:t>how can you build upon these connections to more effectively develop relationships with your stakeholders</a:t>
            </a:r>
          </a:p>
        </p:txBody>
      </p:sp>
    </p:spTree>
    <p:extLst>
      <p:ext uri="{BB962C8B-B14F-4D97-AF65-F5344CB8AC3E}">
        <p14:creationId xmlns:p14="http://schemas.microsoft.com/office/powerpoint/2010/main" val="3884704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81262-1F0D-459E-BFA4-639067F343A2}"/>
              </a:ext>
            </a:extLst>
          </p:cNvPr>
          <p:cNvSpPr>
            <a:spLocks noGrp="1"/>
          </p:cNvSpPr>
          <p:nvPr>
            <p:ph type="ctrTitle"/>
          </p:nvPr>
        </p:nvSpPr>
        <p:spPr>
          <a:xfrm>
            <a:off x="9254659" y="1791276"/>
            <a:ext cx="2867450" cy="3255264"/>
          </a:xfrm>
        </p:spPr>
        <p:txBody>
          <a:bodyPr anchor="ctr">
            <a:normAutofit/>
          </a:bodyPr>
          <a:lstStyle/>
          <a:p>
            <a:pPr algn="ctr"/>
            <a:r>
              <a:rPr lang="en-US" sz="4000" dirty="0"/>
              <a:t>Promoting Advocacy</a:t>
            </a:r>
          </a:p>
        </p:txBody>
      </p:sp>
      <p:pic>
        <p:nvPicPr>
          <p:cNvPr id="3" name="Picture 2" descr="Quote by Alexandra K. Trenfor: &quot;The best teachers are those who show you where to look, but don't tell you what to see.&quot;">
            <a:extLst>
              <a:ext uri="{FF2B5EF4-FFF2-40B4-BE49-F238E27FC236}">
                <a16:creationId xmlns:a16="http://schemas.microsoft.com/office/drawing/2014/main" id="{B741AF27-9412-4E17-B8B3-4989D19E9AAA}"/>
              </a:ext>
            </a:extLst>
          </p:cNvPr>
          <p:cNvPicPr>
            <a:picLocks noChangeAspect="1"/>
          </p:cNvPicPr>
          <p:nvPr/>
        </p:nvPicPr>
        <p:blipFill>
          <a:blip r:embed="rId3"/>
          <a:stretch>
            <a:fillRect/>
          </a:stretch>
        </p:blipFill>
        <p:spPr>
          <a:xfrm>
            <a:off x="1178816" y="1060005"/>
            <a:ext cx="6686108" cy="4804968"/>
          </a:xfrm>
          <a:prstGeom prst="rect">
            <a:avLst/>
          </a:prstGeom>
        </p:spPr>
      </p:pic>
    </p:spTree>
    <p:extLst>
      <p:ext uri="{BB962C8B-B14F-4D97-AF65-F5344CB8AC3E}">
        <p14:creationId xmlns:p14="http://schemas.microsoft.com/office/powerpoint/2010/main" val="1729339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0362-2630-41AB-9681-29C6AF899D45}"/>
              </a:ext>
            </a:extLst>
          </p:cNvPr>
          <p:cNvSpPr>
            <a:spLocks noGrp="1"/>
          </p:cNvSpPr>
          <p:nvPr>
            <p:ph type="title"/>
          </p:nvPr>
        </p:nvSpPr>
        <p:spPr/>
        <p:txBody>
          <a:bodyPr/>
          <a:lstStyle/>
          <a:p>
            <a:r>
              <a:rPr lang="en-US" dirty="0"/>
              <a:t>What is Advocacy</a:t>
            </a:r>
            <a:r>
              <a:rPr lang="en-US" dirty="0">
                <a:latin typeface="Arial" panose="020B0604020202020204" pitchFamily="34" charset="0"/>
                <a:cs typeface="Arial" panose="020B0604020202020204" pitchFamily="34" charset="0"/>
              </a:rPr>
              <a:t>?</a:t>
            </a:r>
          </a:p>
        </p:txBody>
      </p:sp>
      <p:graphicFrame>
        <p:nvGraphicFramePr>
          <p:cNvPr id="5" name="Content Placeholder 4" descr="&#10;Advocacy: the act of pleading a cause and support for a cause">
            <a:extLst>
              <a:ext uri="{FF2B5EF4-FFF2-40B4-BE49-F238E27FC236}">
                <a16:creationId xmlns:a16="http://schemas.microsoft.com/office/drawing/2014/main" id="{C0B52CAE-1A10-4417-AAA6-F730439A2AB7}"/>
              </a:ext>
            </a:extLst>
          </p:cNvPr>
          <p:cNvGraphicFramePr>
            <a:graphicFrameLocks noGrp="1"/>
          </p:cNvGraphicFramePr>
          <p:nvPr>
            <p:ph idx="1"/>
            <p:extLst>
              <p:ext uri="{D42A27DB-BD31-4B8C-83A1-F6EECF244321}">
                <p14:modId xmlns:p14="http://schemas.microsoft.com/office/powerpoint/2010/main" val="2624275237"/>
              </p:ext>
            </p:extLst>
          </p:nvPr>
        </p:nvGraphicFramePr>
        <p:xfrm>
          <a:off x="3868737" y="863600"/>
          <a:ext cx="7634065" cy="5121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080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81262-1F0D-459E-BFA4-639067F343A2}"/>
              </a:ext>
            </a:extLst>
          </p:cNvPr>
          <p:cNvSpPr>
            <a:spLocks noGrp="1"/>
          </p:cNvSpPr>
          <p:nvPr>
            <p:ph type="ctrTitle"/>
          </p:nvPr>
        </p:nvSpPr>
        <p:spPr>
          <a:xfrm>
            <a:off x="9371066" y="1826222"/>
            <a:ext cx="2718652" cy="3255264"/>
          </a:xfrm>
        </p:spPr>
        <p:txBody>
          <a:bodyPr anchor="ctr">
            <a:normAutofit/>
          </a:bodyPr>
          <a:lstStyle/>
          <a:p>
            <a:r>
              <a:rPr lang="en-US" sz="4000"/>
              <a:t>Promoting School Advocacy</a:t>
            </a:r>
          </a:p>
        </p:txBody>
      </p:sp>
      <p:pic>
        <p:nvPicPr>
          <p:cNvPr id="8" name="Picture 7" descr="Image of children.&#10;">
            <a:extLst>
              <a:ext uri="{FF2B5EF4-FFF2-40B4-BE49-F238E27FC236}">
                <a16:creationId xmlns:a16="http://schemas.microsoft.com/office/drawing/2014/main" id="{D40441E2-D9A8-4689-B92B-6F99B74CBC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44" r="12298" b="-2"/>
          <a:stretch/>
        </p:blipFill>
        <p:spPr>
          <a:xfrm>
            <a:off x="931873" y="919861"/>
            <a:ext cx="7181245" cy="5026872"/>
          </a:xfrm>
          <a:prstGeom prst="rect">
            <a:avLst/>
          </a:prstGeom>
          <a:noFill/>
          <a:ln>
            <a:noFill/>
          </a:ln>
          <a:effectLst>
            <a:softEdge rad="112500"/>
          </a:effectLst>
        </p:spPr>
      </p:pic>
    </p:spTree>
    <p:extLst>
      <p:ext uri="{BB962C8B-B14F-4D97-AF65-F5344CB8AC3E}">
        <p14:creationId xmlns:p14="http://schemas.microsoft.com/office/powerpoint/2010/main" val="4231678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B929468F-AF6C-4FB5-964C-1D1416E6C964}"/>
              </a:ext>
            </a:extLst>
          </p:cNvPr>
          <p:cNvSpPr>
            <a:spLocks noGrp="1"/>
          </p:cNvSpPr>
          <p:nvPr>
            <p:ph type="title"/>
          </p:nvPr>
        </p:nvSpPr>
        <p:spPr>
          <a:xfrm>
            <a:off x="256032" y="1143000"/>
            <a:ext cx="2834640" cy="2979420"/>
          </a:xfrm>
        </p:spPr>
        <p:txBody>
          <a:bodyPr vert="horz" lIns="91440" tIns="45720" rIns="91440" bIns="45720" rtlCol="0" anchor="b">
            <a:normAutofit/>
          </a:bodyPr>
          <a:lstStyle/>
          <a:p>
            <a:r>
              <a:rPr lang="en-US" altLang="en-US" b="0" kern="1200" spc="-60" baseline="0" dirty="0">
                <a:latin typeface="+mj-lt"/>
                <a:ea typeface="+mj-ea"/>
                <a:cs typeface="+mj-cs"/>
              </a:rPr>
              <a:t>What Is School Advocacy</a:t>
            </a:r>
            <a:r>
              <a:rPr lang="en-US" altLang="en-US" b="0" kern="1200" spc="-60" baseline="0" dirty="0">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925A8187-8868-4267-9673-25BF9900A86A}"/>
              </a:ext>
            </a:extLst>
          </p:cNvPr>
          <p:cNvSpPr txBox="1"/>
          <p:nvPr/>
        </p:nvSpPr>
        <p:spPr>
          <a:xfrm>
            <a:off x="3869268" y="864108"/>
            <a:ext cx="7315200" cy="5120640"/>
          </a:xfrm>
          <a:prstGeom prst="rect">
            <a:avLst/>
          </a:prstGeom>
        </p:spPr>
        <p:txBody>
          <a:bodyPr vert="horz" lIns="91440" tIns="45720" rIns="91440" bIns="45720" rtlCol="0" anchor="ctr">
            <a:normAutofit/>
          </a:bodyPr>
          <a:lstStyle/>
          <a:p>
            <a:pPr marL="285750" indent="-182880">
              <a:lnSpc>
                <a:spcPct val="90000"/>
              </a:lnSpc>
              <a:spcAft>
                <a:spcPts val="1200"/>
              </a:spcAft>
              <a:buClr>
                <a:schemeClr val="bg1"/>
              </a:buClr>
              <a:buFont typeface="Wingdings 2" pitchFamily="18" charset="2"/>
              <a:buChar char=""/>
              <a:defRPr/>
            </a:pPr>
            <a:r>
              <a:rPr lang="en-US" sz="3200" dirty="0">
                <a:solidFill>
                  <a:schemeClr val="bg1"/>
                </a:solidFill>
              </a:rPr>
              <a:t>Providing rigorous academic preparation</a:t>
            </a:r>
          </a:p>
          <a:p>
            <a:pPr marL="285750" indent="-182880">
              <a:lnSpc>
                <a:spcPct val="90000"/>
              </a:lnSpc>
              <a:spcAft>
                <a:spcPts val="1200"/>
              </a:spcAft>
              <a:buClr>
                <a:schemeClr val="bg1"/>
              </a:buClr>
              <a:buFont typeface="Wingdings 2" pitchFamily="18" charset="2"/>
              <a:buChar char=""/>
              <a:defRPr/>
            </a:pPr>
            <a:r>
              <a:rPr lang="en-US" sz="3200" dirty="0">
                <a:solidFill>
                  <a:schemeClr val="bg1"/>
                </a:solidFill>
              </a:rPr>
              <a:t>Creating an equitable learning environment for all students</a:t>
            </a:r>
          </a:p>
          <a:p>
            <a:pPr marL="285750" indent="-182880">
              <a:lnSpc>
                <a:spcPct val="90000"/>
              </a:lnSpc>
              <a:spcAft>
                <a:spcPts val="1200"/>
              </a:spcAft>
              <a:buClr>
                <a:schemeClr val="bg1"/>
              </a:buClr>
              <a:buFont typeface="Wingdings 2" pitchFamily="18" charset="2"/>
              <a:buChar char=""/>
              <a:defRPr/>
            </a:pPr>
            <a:r>
              <a:rPr lang="en-US" sz="3200" dirty="0">
                <a:solidFill>
                  <a:schemeClr val="bg1"/>
                </a:solidFill>
              </a:rPr>
              <a:t>Developing policies and procedures that encourage family members’ engagement in education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49B16-CADC-4D66-B4FC-936A252D064B}"/>
              </a:ext>
            </a:extLst>
          </p:cNvPr>
          <p:cNvSpPr>
            <a:spLocks noGrp="1"/>
          </p:cNvSpPr>
          <p:nvPr>
            <p:ph type="title"/>
          </p:nvPr>
        </p:nvSpPr>
        <p:spPr/>
        <p:txBody>
          <a:bodyPr>
            <a:normAutofit/>
          </a:bodyPr>
          <a:lstStyle/>
          <a:p>
            <a:r>
              <a:rPr lang="en-US"/>
              <a:t>Advocating for Students and Families</a:t>
            </a:r>
            <a:endParaRPr lang="en-US">
              <a:solidFill>
                <a:schemeClr val="tx1"/>
              </a:solidFill>
              <a:highlight>
                <a:srgbClr val="FFFF00"/>
              </a:highlight>
            </a:endParaRPr>
          </a:p>
        </p:txBody>
      </p:sp>
      <p:sp>
        <p:nvSpPr>
          <p:cNvPr id="3" name="Content Placeholder 2">
            <a:extLst>
              <a:ext uri="{FF2B5EF4-FFF2-40B4-BE49-F238E27FC236}">
                <a16:creationId xmlns:a16="http://schemas.microsoft.com/office/drawing/2014/main" id="{AAEAFF2E-6AC2-4919-AF22-CEE6636F6310}"/>
              </a:ext>
            </a:extLst>
          </p:cNvPr>
          <p:cNvSpPr>
            <a:spLocks noGrp="1"/>
          </p:cNvSpPr>
          <p:nvPr>
            <p:ph idx="1"/>
          </p:nvPr>
        </p:nvSpPr>
        <p:spPr>
          <a:xfrm>
            <a:off x="3852439" y="1054842"/>
            <a:ext cx="7315200" cy="4846684"/>
          </a:xfrm>
        </p:spPr>
        <p:txBody>
          <a:bodyPr>
            <a:normAutofit/>
          </a:bodyPr>
          <a:lstStyle/>
          <a:p>
            <a:r>
              <a:rPr lang="en-US" sz="3200" dirty="0"/>
              <a:t>Listen to the students and their families</a:t>
            </a:r>
          </a:p>
          <a:p>
            <a:r>
              <a:rPr lang="en-US" sz="3200" dirty="0"/>
              <a:t>Collaborate as equal partners</a:t>
            </a:r>
          </a:p>
          <a:p>
            <a:r>
              <a:rPr lang="en-US" sz="3200" dirty="0"/>
              <a:t>Make strength-based decisions </a:t>
            </a:r>
          </a:p>
          <a:p>
            <a:r>
              <a:rPr lang="en-US" sz="3200" dirty="0"/>
              <a:t>Identify and resolve issues</a:t>
            </a:r>
          </a:p>
          <a:p>
            <a:r>
              <a:rPr lang="en-US" sz="3200" dirty="0"/>
              <a:t>Facilitate transitions</a:t>
            </a:r>
          </a:p>
        </p:txBody>
      </p:sp>
    </p:spTree>
    <p:extLst>
      <p:ext uri="{BB962C8B-B14F-4D97-AF65-F5344CB8AC3E}">
        <p14:creationId xmlns:p14="http://schemas.microsoft.com/office/powerpoint/2010/main" val="2120715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0670F-94F8-4471-BF96-024168849223}"/>
              </a:ext>
            </a:extLst>
          </p:cNvPr>
          <p:cNvSpPr>
            <a:spLocks noGrp="1"/>
          </p:cNvSpPr>
          <p:nvPr>
            <p:ph type="title"/>
          </p:nvPr>
        </p:nvSpPr>
        <p:spPr>
          <a:xfrm>
            <a:off x="307791" y="2396706"/>
            <a:ext cx="2834640" cy="2377440"/>
          </a:xfrm>
        </p:spPr>
        <p:txBody>
          <a:bodyPr anchor="t">
            <a:normAutofit/>
          </a:bodyPr>
          <a:lstStyle/>
          <a:p>
            <a:br>
              <a:rPr lang="en-US" sz="3600" b="1"/>
            </a:br>
            <a:r>
              <a:rPr lang="en-US" sz="3600" b="1" err="1"/>
              <a:t>PaTTAN’s</a:t>
            </a:r>
            <a:br>
              <a:rPr lang="en-US" sz="3600" b="1"/>
            </a:br>
            <a:r>
              <a:rPr lang="en-US" sz="3600" b="1"/>
              <a:t>Mission</a:t>
            </a:r>
          </a:p>
        </p:txBody>
      </p:sp>
      <p:sp>
        <p:nvSpPr>
          <p:cNvPr id="3" name="Content Placeholder 2">
            <a:extLst>
              <a:ext uri="{FF2B5EF4-FFF2-40B4-BE49-F238E27FC236}">
                <a16:creationId xmlns:a16="http://schemas.microsoft.com/office/drawing/2014/main" id="{D01BE37F-77CD-4AEC-84AB-78C3A3E92BDB}"/>
              </a:ext>
            </a:extLst>
          </p:cNvPr>
          <p:cNvSpPr>
            <a:spLocks noGrp="1"/>
          </p:cNvSpPr>
          <p:nvPr>
            <p:ph idx="1"/>
          </p:nvPr>
        </p:nvSpPr>
        <p:spPr>
          <a:xfrm>
            <a:off x="3778370" y="1044167"/>
            <a:ext cx="7781026" cy="5120640"/>
          </a:xfrm>
        </p:spPr>
        <p:txBody>
          <a:bodyPr anchor="t" anchorCtr="0">
            <a:noAutofit/>
          </a:bodyPr>
          <a:lstStyle/>
          <a:p>
            <a:pPr marL="4763" indent="-4763">
              <a:lnSpc>
                <a:spcPct val="150000"/>
              </a:lnSpc>
              <a:spcBef>
                <a:spcPts val="0"/>
              </a:spcBef>
              <a:buFontTx/>
              <a:buNone/>
            </a:pPr>
            <a:r>
              <a:rPr lang="en-US" altLang="en-US" sz="2800" b="1">
                <a:solidFill>
                  <a:schemeClr val="bg1"/>
                </a:solidFill>
              </a:rPr>
              <a:t>The mission of the Pennsylvania Training and Technical Assistance Network (</a:t>
            </a:r>
            <a:r>
              <a:rPr lang="en-US" altLang="en-US" sz="2800" b="1" err="1">
                <a:solidFill>
                  <a:schemeClr val="bg1"/>
                </a:solidFill>
              </a:rPr>
              <a:t>PaTTAN</a:t>
            </a:r>
            <a:r>
              <a:rPr lang="en-US" altLang="en-US" sz="2800" b="1">
                <a:solidFill>
                  <a:schemeClr val="bg1"/>
                </a:solidFill>
              </a:rPr>
              <a:t>) is to support the efforts and initiatives of the Bureau of Special Education, and to build the capacity of local educational agencies to serve students who receive special education services.</a:t>
            </a:r>
          </a:p>
        </p:txBody>
      </p:sp>
    </p:spTree>
    <p:extLst>
      <p:ext uri="{BB962C8B-B14F-4D97-AF65-F5344CB8AC3E}">
        <p14:creationId xmlns:p14="http://schemas.microsoft.com/office/powerpoint/2010/main" val="3144571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B929468F-AF6C-4FB5-964C-1D1416E6C964}"/>
              </a:ext>
            </a:extLst>
          </p:cNvPr>
          <p:cNvSpPr>
            <a:spLocks noGrp="1"/>
          </p:cNvSpPr>
          <p:nvPr>
            <p:ph type="title"/>
          </p:nvPr>
        </p:nvSpPr>
        <p:spPr>
          <a:xfrm>
            <a:off x="239098" y="1735666"/>
            <a:ext cx="2834640" cy="2979420"/>
          </a:xfrm>
        </p:spPr>
        <p:txBody>
          <a:bodyPr vert="horz" lIns="91440" tIns="45720" rIns="91440" bIns="45720" rtlCol="0" anchor="b">
            <a:normAutofit/>
          </a:bodyPr>
          <a:lstStyle/>
          <a:p>
            <a:r>
              <a:rPr lang="en-US" altLang="en-US" b="0" kern="1200" spc="-60" baseline="0" dirty="0">
                <a:latin typeface="+mj-lt"/>
                <a:ea typeface="+mj-ea"/>
                <a:cs typeface="+mj-cs"/>
              </a:rPr>
              <a:t>Reflection and Action to Promote Equitable Practices</a:t>
            </a:r>
          </a:p>
        </p:txBody>
      </p:sp>
      <p:graphicFrame>
        <p:nvGraphicFramePr>
          <p:cNvPr id="2" name="Diagram 1" descr="Ways to promote equitable practices include: Personal, Interpersonal, Communal, Systemic, and Ecological">
            <a:extLst>
              <a:ext uri="{FF2B5EF4-FFF2-40B4-BE49-F238E27FC236}">
                <a16:creationId xmlns:a16="http://schemas.microsoft.com/office/drawing/2014/main" id="{C60283A7-E74A-46D4-930C-735A5ED10FC5}"/>
              </a:ext>
            </a:extLst>
          </p:cNvPr>
          <p:cNvGraphicFramePr/>
          <p:nvPr>
            <p:extLst>
              <p:ext uri="{D42A27DB-BD31-4B8C-83A1-F6EECF244321}">
                <p14:modId xmlns:p14="http://schemas.microsoft.com/office/powerpoint/2010/main" val="1161412591"/>
              </p:ext>
            </p:extLst>
          </p:nvPr>
        </p:nvGraphicFramePr>
        <p:xfrm>
          <a:off x="3869268" y="873253"/>
          <a:ext cx="7509932" cy="5111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FC20DFDC-A982-4DFE-AE74-259C04EAE23C}"/>
              </a:ext>
            </a:extLst>
          </p:cNvPr>
          <p:cNvSpPr txBox="1"/>
          <p:nvPr/>
        </p:nvSpPr>
        <p:spPr>
          <a:xfrm>
            <a:off x="10340227" y="6114982"/>
            <a:ext cx="1170513" cy="276999"/>
          </a:xfrm>
          <a:prstGeom prst="rect">
            <a:avLst/>
          </a:prstGeom>
          <a:noFill/>
        </p:spPr>
        <p:txBody>
          <a:bodyPr wrap="none" rtlCol="0">
            <a:spAutoFit/>
          </a:bodyPr>
          <a:lstStyle/>
          <a:p>
            <a:r>
              <a:rPr lang="en-US" sz="1200" dirty="0"/>
              <a:t>Furman, 2012</a:t>
            </a:r>
          </a:p>
        </p:txBody>
      </p:sp>
    </p:spTree>
    <p:extLst>
      <p:ext uri="{BB962C8B-B14F-4D97-AF65-F5344CB8AC3E}">
        <p14:creationId xmlns:p14="http://schemas.microsoft.com/office/powerpoint/2010/main" val="2451171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46B545-99A8-498C-844A-C3543ABF923C}"/>
              </a:ext>
            </a:extLst>
          </p:cNvPr>
          <p:cNvSpPr>
            <a:spLocks noGrp="1"/>
          </p:cNvSpPr>
          <p:nvPr>
            <p:ph type="title"/>
          </p:nvPr>
        </p:nvSpPr>
        <p:spPr>
          <a:xfrm>
            <a:off x="256032" y="1430867"/>
            <a:ext cx="2834640" cy="2979420"/>
          </a:xfrm>
        </p:spPr>
        <p:txBody>
          <a:bodyPr/>
          <a:lstStyle/>
          <a:p>
            <a:r>
              <a:rPr lang="en-US" dirty="0"/>
              <a:t>Creating Equitable School Systems</a:t>
            </a:r>
          </a:p>
        </p:txBody>
      </p:sp>
      <p:graphicFrame>
        <p:nvGraphicFramePr>
          <p:cNvPr id="5" name="Content Placeholder 4" descr="Establish a team&#10;Explore and select instructional delivery scenarios&#10;Support social and emotional wellness&#10;Focus on effective instruction&#10;Communicate with stakeholders&#10;Provide high-quality instructional professional learning &#10;">
            <a:extLst>
              <a:ext uri="{FF2B5EF4-FFF2-40B4-BE49-F238E27FC236}">
                <a16:creationId xmlns:a16="http://schemas.microsoft.com/office/drawing/2014/main" id="{2E5CAC13-7600-430E-89AE-27C571E887B6}"/>
              </a:ext>
            </a:extLst>
          </p:cNvPr>
          <p:cNvGraphicFramePr>
            <a:graphicFrameLocks noGrp="1"/>
          </p:cNvGraphicFramePr>
          <p:nvPr>
            <p:ph idx="1"/>
            <p:extLst>
              <p:ext uri="{D42A27DB-BD31-4B8C-83A1-F6EECF244321}">
                <p14:modId xmlns:p14="http://schemas.microsoft.com/office/powerpoint/2010/main" val="3679444578"/>
              </p:ext>
            </p:extLst>
          </p:nvPr>
        </p:nvGraphicFramePr>
        <p:xfrm>
          <a:off x="3793022" y="822831"/>
          <a:ext cx="7535053" cy="5121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7810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4227C-E93A-4388-96DA-EBC614BF4BCE}"/>
              </a:ext>
            </a:extLst>
          </p:cNvPr>
          <p:cNvSpPr>
            <a:spLocks noGrp="1"/>
          </p:cNvSpPr>
          <p:nvPr>
            <p:ph type="ctrTitle"/>
          </p:nvPr>
        </p:nvSpPr>
        <p:spPr>
          <a:xfrm>
            <a:off x="9321339" y="1453618"/>
            <a:ext cx="2804160" cy="3255264"/>
          </a:xfrm>
        </p:spPr>
        <p:txBody>
          <a:bodyPr>
            <a:normAutofit/>
          </a:bodyPr>
          <a:lstStyle/>
          <a:p>
            <a:r>
              <a:rPr lang="en-US" sz="4000"/>
              <a:t>Promoting Family Advocacy</a:t>
            </a: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4F1D2628-5F61-4595-887B-2136EF14CFFE}"/>
                  </a:ext>
                  <a:ext uri="{C183D7F6-B498-43B3-948B-1728B52AA6E4}">
                    <adec:decorative xmlns:adec="http://schemas.microsoft.com/office/drawing/2017/decorative" val="1"/>
                  </a:ext>
                </a:extLst>
              </p14:cNvPr>
              <p14:cNvContentPartPr/>
              <p14:nvPr/>
            </p14:nvContentPartPr>
            <p14:xfrm>
              <a:off x="-675230" y="2288614"/>
              <a:ext cx="360" cy="360"/>
            </p14:xfrm>
          </p:contentPart>
        </mc:Choice>
        <mc:Fallback xmlns="">
          <p:pic>
            <p:nvPicPr>
              <p:cNvPr id="10" name="Ink 9">
                <a:extLst>
                  <a:ext uri="{FF2B5EF4-FFF2-40B4-BE49-F238E27FC236}">
                    <a16:creationId xmlns:a16="http://schemas.microsoft.com/office/drawing/2014/main" id="{4F1D2628-5F61-4595-887B-2136EF14CFFE}"/>
                  </a:ext>
                  <a:ext uri="{C183D7F6-B498-43B3-948B-1728B52AA6E4}">
                    <adec:decorative xmlns:adec="http://schemas.microsoft.com/office/drawing/2017/decorative" val="1"/>
                  </a:ext>
                </a:extLst>
              </p:cNvPr>
              <p:cNvPicPr/>
              <p:nvPr/>
            </p:nvPicPr>
            <p:blipFill>
              <a:blip r:embed="rId4"/>
              <a:stretch>
                <a:fillRect/>
              </a:stretch>
            </p:blipFill>
            <p:spPr>
              <a:xfrm>
                <a:off x="-684230" y="2279614"/>
                <a:ext cx="18000" cy="18000"/>
              </a:xfrm>
              <a:prstGeom prst="rect">
                <a:avLst/>
              </a:prstGeom>
            </p:spPr>
          </p:pic>
        </mc:Fallback>
      </mc:AlternateContent>
      <p:pic>
        <p:nvPicPr>
          <p:cNvPr id="5" name="Picture 4">
            <a:extLst>
              <a:ext uri="{FF2B5EF4-FFF2-40B4-BE49-F238E27FC236}">
                <a16:creationId xmlns:a16="http://schemas.microsoft.com/office/drawing/2014/main" id="{062E13C5-2E09-4631-BCDC-B2C2DDDFFEC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81546" y="1182698"/>
            <a:ext cx="6882936" cy="4741840"/>
          </a:xfrm>
          <a:prstGeom prst="rect">
            <a:avLst/>
          </a:prstGeom>
        </p:spPr>
      </p:pic>
    </p:spTree>
    <p:extLst>
      <p:ext uri="{BB962C8B-B14F-4D97-AF65-F5344CB8AC3E}">
        <p14:creationId xmlns:p14="http://schemas.microsoft.com/office/powerpoint/2010/main" val="560371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26274-6493-432E-A404-DF6FC58940F6}"/>
              </a:ext>
            </a:extLst>
          </p:cNvPr>
          <p:cNvSpPr>
            <a:spLocks noGrp="1"/>
          </p:cNvSpPr>
          <p:nvPr>
            <p:ph type="title"/>
          </p:nvPr>
        </p:nvSpPr>
        <p:spPr/>
        <p:txBody>
          <a:bodyPr/>
          <a:lstStyle/>
          <a:p>
            <a:r>
              <a:rPr lang="en-US" dirty="0"/>
              <a:t>What Is Family Advocacy in Education</a:t>
            </a:r>
            <a:r>
              <a:rPr lang="en-US" dirty="0">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73D2D7E9-FF4A-4300-982B-B6F4DA7E3B52}"/>
              </a:ext>
            </a:extLst>
          </p:cNvPr>
          <p:cNvSpPr>
            <a:spLocks noGrp="1"/>
          </p:cNvSpPr>
          <p:nvPr>
            <p:ph idx="1"/>
          </p:nvPr>
        </p:nvSpPr>
        <p:spPr/>
        <p:txBody>
          <a:bodyPr>
            <a:normAutofit/>
          </a:bodyPr>
          <a:lstStyle/>
          <a:p>
            <a:r>
              <a:rPr lang="en-US" sz="3200" dirty="0"/>
              <a:t>Speaking up for their children</a:t>
            </a:r>
          </a:p>
          <a:p>
            <a:r>
              <a:rPr lang="en-US" sz="3200" dirty="0"/>
              <a:t>Asking for help when needed</a:t>
            </a:r>
          </a:p>
          <a:p>
            <a:r>
              <a:rPr lang="en-US" sz="3200" dirty="0"/>
              <a:t>Collaborating with educational partners</a:t>
            </a:r>
          </a:p>
          <a:p>
            <a:r>
              <a:rPr lang="en-US" sz="3200" dirty="0"/>
              <a:t>Participating in decision-making</a:t>
            </a:r>
          </a:p>
          <a:p>
            <a:r>
              <a:rPr lang="en-US" sz="3200" dirty="0"/>
              <a:t>Understanding their rights in education</a:t>
            </a:r>
          </a:p>
          <a:p>
            <a:r>
              <a:rPr lang="en-US" sz="3200" dirty="0"/>
              <a:t>Helping their children set goals</a:t>
            </a:r>
          </a:p>
        </p:txBody>
      </p:sp>
    </p:spTree>
    <p:extLst>
      <p:ext uri="{BB962C8B-B14F-4D97-AF65-F5344CB8AC3E}">
        <p14:creationId xmlns:p14="http://schemas.microsoft.com/office/powerpoint/2010/main" val="810899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49B16-CADC-4D66-B4FC-936A252D064B}"/>
              </a:ext>
            </a:extLst>
          </p:cNvPr>
          <p:cNvSpPr>
            <a:spLocks noGrp="1"/>
          </p:cNvSpPr>
          <p:nvPr>
            <p:ph type="title"/>
          </p:nvPr>
        </p:nvSpPr>
        <p:spPr>
          <a:xfrm>
            <a:off x="252918" y="1123837"/>
            <a:ext cx="3066751" cy="4601183"/>
          </a:xfrm>
        </p:spPr>
        <p:txBody>
          <a:bodyPr>
            <a:normAutofit/>
          </a:bodyPr>
          <a:lstStyle/>
          <a:p>
            <a:r>
              <a:rPr lang="en-US"/>
              <a:t>Promoting Families Who Advocate</a:t>
            </a:r>
            <a:endParaRPr lang="en-US">
              <a:solidFill>
                <a:schemeClr val="tx1"/>
              </a:solidFill>
              <a:highlight>
                <a:srgbClr val="FFFF00"/>
              </a:highlight>
            </a:endParaRPr>
          </a:p>
        </p:txBody>
      </p:sp>
      <p:sp>
        <p:nvSpPr>
          <p:cNvPr id="3" name="Content Placeholder 2">
            <a:extLst>
              <a:ext uri="{FF2B5EF4-FFF2-40B4-BE49-F238E27FC236}">
                <a16:creationId xmlns:a16="http://schemas.microsoft.com/office/drawing/2014/main" id="{AAEAFF2E-6AC2-4919-AF22-CEE6636F6310}"/>
              </a:ext>
            </a:extLst>
          </p:cNvPr>
          <p:cNvSpPr>
            <a:spLocks noGrp="1"/>
          </p:cNvSpPr>
          <p:nvPr>
            <p:ph idx="1"/>
          </p:nvPr>
        </p:nvSpPr>
        <p:spPr>
          <a:xfrm>
            <a:off x="3852438" y="1054842"/>
            <a:ext cx="7755199" cy="4846684"/>
          </a:xfrm>
        </p:spPr>
        <p:txBody>
          <a:bodyPr>
            <a:normAutofit/>
          </a:bodyPr>
          <a:lstStyle/>
          <a:p>
            <a:pPr>
              <a:buFont typeface="Arial" panose="020B0604020202020204" pitchFamily="34" charset="0"/>
              <a:buChar char="•"/>
            </a:pPr>
            <a:r>
              <a:rPr lang="en-US" sz="3000" dirty="0"/>
              <a:t>Attitudes endorsing families’ strengths and resources</a:t>
            </a:r>
          </a:p>
          <a:p>
            <a:r>
              <a:rPr lang="en-US" sz="3000" dirty="0"/>
              <a:t>Expansive views of what engagement looks like</a:t>
            </a:r>
          </a:p>
          <a:p>
            <a:r>
              <a:rPr lang="en-US" sz="3000" dirty="0"/>
              <a:t>Alternative means of input and interaction</a:t>
            </a:r>
          </a:p>
          <a:p>
            <a:r>
              <a:rPr lang="en-US" sz="3000" dirty="0"/>
              <a:t>Identification of barriers to family advocacy</a:t>
            </a:r>
          </a:p>
          <a:p>
            <a:r>
              <a:rPr lang="en-US" sz="3000" dirty="0"/>
              <a:t>Determination of solutions by families</a:t>
            </a:r>
          </a:p>
        </p:txBody>
      </p:sp>
      <p:sp>
        <p:nvSpPr>
          <p:cNvPr id="4" name="TextBox 3">
            <a:extLst>
              <a:ext uri="{FF2B5EF4-FFF2-40B4-BE49-F238E27FC236}">
                <a16:creationId xmlns:a16="http://schemas.microsoft.com/office/drawing/2014/main" id="{FD398D94-1FAA-4E9B-8957-0D38C0B6CE19}"/>
              </a:ext>
            </a:extLst>
          </p:cNvPr>
          <p:cNvSpPr txBox="1"/>
          <p:nvPr/>
        </p:nvSpPr>
        <p:spPr>
          <a:xfrm>
            <a:off x="8925757" y="6121238"/>
            <a:ext cx="2716826" cy="276999"/>
          </a:xfrm>
          <a:prstGeom prst="rect">
            <a:avLst/>
          </a:prstGeom>
          <a:noFill/>
        </p:spPr>
        <p:txBody>
          <a:bodyPr wrap="square" rtlCol="0">
            <a:spAutoFit/>
          </a:bodyPr>
          <a:lstStyle/>
          <a:p>
            <a:r>
              <a:rPr lang="en-US" sz="1200" dirty="0">
                <a:solidFill>
                  <a:schemeClr val="accent1"/>
                </a:solidFill>
                <a:effectLst/>
                <a:ea typeface="Calibri" panose="020F0502020204030204" pitchFamily="34" charset="0"/>
                <a:cs typeface="Times New Roman" panose="02020603050405020304" pitchFamily="18" charset="0"/>
              </a:rPr>
              <a:t>Baker, Wise, Kelley, &amp; Skiba, 2016</a:t>
            </a:r>
            <a:endParaRPr lang="en-US" sz="1200" dirty="0">
              <a:solidFill>
                <a:schemeClr val="accent1"/>
              </a:solidFill>
            </a:endParaRPr>
          </a:p>
        </p:txBody>
      </p:sp>
    </p:spTree>
    <p:extLst>
      <p:ext uri="{BB962C8B-B14F-4D97-AF65-F5344CB8AC3E}">
        <p14:creationId xmlns:p14="http://schemas.microsoft.com/office/powerpoint/2010/main" val="3022272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D57E26-0604-4E66-B3F4-029A22AA19D2}"/>
              </a:ext>
            </a:extLst>
          </p:cNvPr>
          <p:cNvSpPr>
            <a:spLocks noGrp="1"/>
          </p:cNvSpPr>
          <p:nvPr>
            <p:ph type="title"/>
          </p:nvPr>
        </p:nvSpPr>
        <p:spPr>
          <a:xfrm>
            <a:off x="305471" y="1192154"/>
            <a:ext cx="2947482" cy="4601183"/>
          </a:xfrm>
        </p:spPr>
        <p:txBody>
          <a:bodyPr/>
          <a:lstStyle/>
          <a:p>
            <a:r>
              <a:rPr lang="en-US" dirty="0"/>
              <a:t>Perceived</a:t>
            </a:r>
            <a:br>
              <a:rPr lang="en-US" dirty="0"/>
            </a:br>
            <a:r>
              <a:rPr lang="en-US" dirty="0"/>
              <a:t>Factors Impacting Family Advocacy</a:t>
            </a:r>
          </a:p>
        </p:txBody>
      </p:sp>
      <p:graphicFrame>
        <p:nvGraphicFramePr>
          <p:cNvPr id="2" name="Diagram 1" descr="FAMILIES:&#10;Educational background&#10;Socioeconomic status &#10;Cultural differences&#10;Time constraints&#10;Feelings of helplessness&#10;&#10;SCHOOLS:&#10;Funding&#10;Training&#10;Time constraints&#10;Communication&#10;Stereotyping">
            <a:extLst>
              <a:ext uri="{FF2B5EF4-FFF2-40B4-BE49-F238E27FC236}">
                <a16:creationId xmlns:a16="http://schemas.microsoft.com/office/drawing/2014/main" id="{FF6BD6B3-7167-4949-85BB-5878F1631540}"/>
              </a:ext>
            </a:extLst>
          </p:cNvPr>
          <p:cNvGraphicFramePr/>
          <p:nvPr>
            <p:extLst>
              <p:ext uri="{D42A27DB-BD31-4B8C-83A1-F6EECF244321}">
                <p14:modId xmlns:p14="http://schemas.microsoft.com/office/powerpoint/2010/main" val="222781189"/>
              </p:ext>
            </p:extLst>
          </p:nvPr>
        </p:nvGraphicFramePr>
        <p:xfrm>
          <a:off x="3866321" y="934278"/>
          <a:ext cx="7553739" cy="4999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169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4EE08D8-7AF2-43ED-82ED-7BECF1A6750F}"/>
              </a:ext>
            </a:extLst>
          </p:cNvPr>
          <p:cNvSpPr txBox="1">
            <a:spLocks noGrp="1"/>
          </p:cNvSpPr>
          <p:nvPr>
            <p:ph type="title" idx="4294967295"/>
          </p:nvPr>
        </p:nvSpPr>
        <p:spPr>
          <a:xfrm>
            <a:off x="237806" y="1903850"/>
            <a:ext cx="3000997" cy="29507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2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200" b="0" i="0" u="none" strike="noStrike" kern="1200" cap="none" spc="-60" normalizeH="0" baseline="0" noProof="0" dirty="0">
                <a:ln>
                  <a:noFill/>
                </a:ln>
                <a:solidFill>
                  <a:srgbClr val="FFFFFF"/>
                </a:solidFill>
                <a:effectLst/>
                <a:uLnTx/>
                <a:uFillTx/>
                <a:latin typeface="+mj-lt"/>
                <a:ea typeface="+mj-ea"/>
                <a:cs typeface="+mj-cs"/>
              </a:rPr>
              <a:t>How Schools Increase Family Advocacy</a:t>
            </a:r>
          </a:p>
        </p:txBody>
      </p:sp>
      <p:graphicFrame>
        <p:nvGraphicFramePr>
          <p:cNvPr id="3" name="Diagram 2" descr="Click through each box to see the steps to increase family advocacy">
            <a:extLst>
              <a:ext uri="{FF2B5EF4-FFF2-40B4-BE49-F238E27FC236}">
                <a16:creationId xmlns:a16="http://schemas.microsoft.com/office/drawing/2014/main" id="{76F71EC7-BB81-4DAF-A9C6-559E788673B5}"/>
              </a:ext>
            </a:extLst>
          </p:cNvPr>
          <p:cNvGraphicFramePr/>
          <p:nvPr>
            <p:extLst>
              <p:ext uri="{D42A27DB-BD31-4B8C-83A1-F6EECF244321}">
                <p14:modId xmlns:p14="http://schemas.microsoft.com/office/powerpoint/2010/main" val="1089240476"/>
              </p:ext>
            </p:extLst>
          </p:nvPr>
        </p:nvGraphicFramePr>
        <p:xfrm>
          <a:off x="3856382" y="838201"/>
          <a:ext cx="7563679" cy="5174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1206" name="TextBox 3">
            <a:extLst>
              <a:ext uri="{FF2B5EF4-FFF2-40B4-BE49-F238E27FC236}">
                <a16:creationId xmlns:a16="http://schemas.microsoft.com/office/drawing/2014/main" id="{265C0148-83BB-43FF-A53C-3C44C8BB3463}"/>
              </a:ext>
            </a:extLst>
          </p:cNvPr>
          <p:cNvSpPr txBox="1">
            <a:spLocks noChangeArrowheads="1"/>
          </p:cNvSpPr>
          <p:nvPr/>
        </p:nvSpPr>
        <p:spPr bwMode="auto">
          <a:xfrm>
            <a:off x="9271811" y="6114033"/>
            <a:ext cx="24823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accent2"/>
                </a:solidFill>
                <a:latin typeface="Gill Sans MT" panose="020B0502020104020203" pitchFamily="34" charset="0"/>
              </a:defRPr>
            </a:lvl1pPr>
            <a:lvl2pPr marL="742950" indent="-285750">
              <a:spcBef>
                <a:spcPct val="20000"/>
              </a:spcBef>
              <a:buChar char="–"/>
              <a:defRPr sz="2800">
                <a:solidFill>
                  <a:schemeClr val="accent2"/>
                </a:solidFill>
                <a:latin typeface="Gill Sans MT" panose="020B0502020104020203" pitchFamily="34" charset="0"/>
              </a:defRPr>
            </a:lvl2pPr>
            <a:lvl3pPr marL="1143000" indent="-228600">
              <a:spcBef>
                <a:spcPct val="20000"/>
              </a:spcBef>
              <a:buChar char="•"/>
              <a:defRPr sz="2400">
                <a:solidFill>
                  <a:schemeClr val="accent2"/>
                </a:solidFill>
                <a:latin typeface="Gill Sans MT" panose="020B0502020104020203" pitchFamily="34" charset="0"/>
              </a:defRPr>
            </a:lvl3pPr>
            <a:lvl4pPr marL="1600200" indent="-228600">
              <a:spcBef>
                <a:spcPct val="20000"/>
              </a:spcBef>
              <a:buChar char="–"/>
              <a:defRPr sz="2000">
                <a:solidFill>
                  <a:schemeClr val="accent2"/>
                </a:solidFill>
                <a:latin typeface="Gill Sans MT" panose="020B0502020104020203" pitchFamily="34" charset="0"/>
              </a:defRPr>
            </a:lvl4pPr>
            <a:lvl5pPr marL="2057400" indent="-228600">
              <a:spcBef>
                <a:spcPct val="20000"/>
              </a:spcBef>
              <a:buChar char="»"/>
              <a:defRPr sz="2000">
                <a:solidFill>
                  <a:schemeClr val="accent2"/>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accent2"/>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accent2"/>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accent2"/>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accent2"/>
                </a:solidFill>
                <a:latin typeface="Gill Sans MT" panose="020B0502020104020203" pitchFamily="34" charset="0"/>
              </a:defRPr>
            </a:lvl9pPr>
          </a:lstStyle>
          <a:p>
            <a:pPr>
              <a:spcBef>
                <a:spcPct val="0"/>
              </a:spcBef>
              <a:buFontTx/>
              <a:buNone/>
              <a:defRPr/>
            </a:pPr>
            <a:r>
              <a:rPr lang="en-US" altLang="en-US" sz="1200">
                <a:solidFill>
                  <a:schemeClr val="accent1"/>
                </a:solidFill>
                <a:latin typeface="+mn-lt"/>
              </a:rPr>
              <a:t>Henderson and Mapp, 2002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92">
            <a:extLst>
              <a:ext uri="{FF2B5EF4-FFF2-40B4-BE49-F238E27FC236}">
                <a16:creationId xmlns:a16="http://schemas.microsoft.com/office/drawing/2014/main" id="{D41CC035-03DD-4BAD-AF59-8C176552A3F6}"/>
              </a:ext>
              <a:ext uri="{C183D7F6-B498-43B3-948B-1728B52AA6E4}">
                <adec:decorative xmlns:adec="http://schemas.microsoft.com/office/drawing/2017/decorative" val="1"/>
              </a:ext>
            </a:extLst>
          </p:cNvPr>
          <p:cNvSpPr/>
          <p:nvPr/>
        </p:nvSpPr>
        <p:spPr>
          <a:xfrm>
            <a:off x="0" y="-46594"/>
            <a:ext cx="2471651" cy="1756014"/>
          </a:xfrm>
          <a:prstGeom prst="wave">
            <a:avLst>
              <a:gd name="adj1" fmla="val 12500"/>
              <a:gd name="adj2" fmla="val 0"/>
            </a:avLst>
          </a:prstGeom>
          <a:solidFill>
            <a:srgbClr val="DAEEF3"/>
          </a:solidFill>
          <a:ln w="9525" cap="flat">
            <a:solidFill>
              <a:srgbClr val="000000"/>
            </a:solidFill>
            <a:prstDash val="solid"/>
            <a:miter/>
            <a:headEnd type="none" w="med" len="med"/>
            <a:tailEnd type="none" w="med" len="med"/>
          </a:ln>
        </p:spPr>
        <p:txBody>
          <a:bodyPr wrap="square" lIns="91425" tIns="45700" rIns="91425" bIns="45700" anchor="t" anchorCtr="0">
            <a:noAutofit/>
          </a:bodyPr>
          <a:lstStyle/>
          <a:p>
            <a:pPr marL="0" marR="0">
              <a:lnSpc>
                <a:spcPct val="107000"/>
              </a:lnSpc>
              <a:spcBef>
                <a:spcPts val="0"/>
              </a:spcBef>
              <a:spcAft>
                <a:spcPts val="800"/>
              </a:spcAft>
            </a:pPr>
            <a:r>
              <a:rPr lang="en-US" sz="2400" b="1" kern="1200" dirty="0">
                <a:solidFill>
                  <a:srgbClr val="0033CC"/>
                </a:solidFill>
                <a:effectLst/>
                <a:latin typeface="+mj-lt"/>
                <a:ea typeface="Calibri" panose="020F0502020204030204" pitchFamily="34" charset="0"/>
                <a:cs typeface="Calibri" panose="020F0502020204030204" pitchFamily="34" charset="0"/>
              </a:rPr>
              <a:t>Activity  4.2</a:t>
            </a:r>
            <a:endParaRPr lang="en-US" sz="2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kern="1200" dirty="0">
                <a:solidFill>
                  <a:srgbClr val="0033CC"/>
                </a:solidFill>
                <a:effectLst/>
                <a:latin typeface="+mj-lt"/>
                <a:ea typeface="Calibri" panose="020F0502020204030204" pitchFamily="34" charset="0"/>
                <a:cs typeface="Calibri" panose="020F0502020204030204" pitchFamily="34" charset="0"/>
              </a:rPr>
              <a:t>Think About It</a:t>
            </a:r>
            <a:endParaRPr lang="en-US" sz="2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b="1" kern="1200" dirty="0">
                <a:solidFill>
                  <a:srgbClr val="0033CC"/>
                </a:solidFill>
                <a:effectLst/>
                <a:latin typeface="Calibri Light" panose="020F03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56D64FF1-5DDB-4AE0-858F-EE38ADDD00C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88" y="2598790"/>
            <a:ext cx="2613775" cy="255233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C454DA0F-5E9B-40D5-AC5E-AEDBDA0301B6}"/>
              </a:ext>
            </a:extLst>
          </p:cNvPr>
          <p:cNvSpPr txBox="1">
            <a:spLocks noGrp="1"/>
          </p:cNvSpPr>
          <p:nvPr>
            <p:ph type="title" idx="4294967295"/>
          </p:nvPr>
        </p:nvSpPr>
        <p:spPr>
          <a:xfrm>
            <a:off x="5863245" y="116378"/>
            <a:ext cx="341930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mj-lt"/>
                <a:ea typeface="+mn-ea"/>
                <a:cs typeface="+mn-cs"/>
              </a:rPr>
              <a:t>Think About It</a:t>
            </a:r>
          </a:p>
        </p:txBody>
      </p:sp>
      <p:sp>
        <p:nvSpPr>
          <p:cNvPr id="3" name="Content Placeholder 2">
            <a:extLst>
              <a:ext uri="{FF2B5EF4-FFF2-40B4-BE49-F238E27FC236}">
                <a16:creationId xmlns:a16="http://schemas.microsoft.com/office/drawing/2014/main" id="{31B28084-E031-4D81-99F5-0C77CE1DA7A7}"/>
              </a:ext>
            </a:extLst>
          </p:cNvPr>
          <p:cNvSpPr>
            <a:spLocks noGrp="1"/>
          </p:cNvSpPr>
          <p:nvPr>
            <p:ph idx="1"/>
          </p:nvPr>
        </p:nvSpPr>
        <p:spPr/>
        <p:txBody>
          <a:bodyPr>
            <a:normAutofit/>
          </a:bodyPr>
          <a:lstStyle/>
          <a:p>
            <a:pPr marL="0" indent="0">
              <a:buNone/>
            </a:pPr>
            <a:r>
              <a:rPr lang="en-US" sz="3200" b="1" dirty="0"/>
              <a:t>Consider the families within your school and identify their strengths as:</a:t>
            </a:r>
          </a:p>
          <a:p>
            <a:pPr lvl="1"/>
            <a:r>
              <a:rPr lang="en-US" sz="3200" dirty="0"/>
              <a:t>caregivers</a:t>
            </a:r>
          </a:p>
          <a:p>
            <a:pPr lvl="1"/>
            <a:r>
              <a:rPr lang="en-US" sz="3200" dirty="0"/>
              <a:t>communicators</a:t>
            </a:r>
          </a:p>
          <a:p>
            <a:pPr lvl="1"/>
            <a:r>
              <a:rPr lang="en-US" sz="3200" dirty="0"/>
              <a:t>volunteers</a:t>
            </a:r>
          </a:p>
          <a:p>
            <a:pPr lvl="1"/>
            <a:r>
              <a:rPr lang="en-US" sz="3200" dirty="0"/>
              <a:t>learning coaches</a:t>
            </a:r>
          </a:p>
          <a:p>
            <a:pPr lvl="1"/>
            <a:r>
              <a:rPr lang="en-US" sz="3200" dirty="0"/>
              <a:t>decision-making</a:t>
            </a:r>
          </a:p>
          <a:p>
            <a:pPr lvl="1"/>
            <a:r>
              <a:rPr lang="en-US" sz="3200" dirty="0"/>
              <a:t>community members</a:t>
            </a:r>
            <a:endParaRPr lang="en-US" sz="2800" dirty="0"/>
          </a:p>
        </p:txBody>
      </p:sp>
    </p:spTree>
    <p:extLst>
      <p:ext uri="{BB962C8B-B14F-4D97-AF65-F5344CB8AC3E}">
        <p14:creationId xmlns:p14="http://schemas.microsoft.com/office/powerpoint/2010/main" val="2916718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4227C-E93A-4388-96DA-EBC614BF4BCE}"/>
              </a:ext>
            </a:extLst>
          </p:cNvPr>
          <p:cNvSpPr>
            <a:spLocks noGrp="1"/>
          </p:cNvSpPr>
          <p:nvPr>
            <p:ph type="ctrTitle"/>
          </p:nvPr>
        </p:nvSpPr>
        <p:spPr>
          <a:xfrm>
            <a:off x="9400265" y="1758909"/>
            <a:ext cx="2673309" cy="2853045"/>
          </a:xfrm>
        </p:spPr>
        <p:txBody>
          <a:bodyPr>
            <a:normAutofit/>
          </a:bodyPr>
          <a:lstStyle/>
          <a:p>
            <a:r>
              <a:rPr lang="en-US" sz="3600" dirty="0"/>
              <a:t>Promoting Student</a:t>
            </a:r>
            <a:br>
              <a:rPr lang="en-US" sz="3600" dirty="0"/>
            </a:br>
            <a:r>
              <a:rPr lang="en-US" sz="3600" dirty="0"/>
              <a:t>Self- Advocacy</a:t>
            </a:r>
          </a:p>
        </p:txBody>
      </p:sp>
      <p:pic>
        <p:nvPicPr>
          <p:cNvPr id="6" name="Picture 5">
            <a:extLst>
              <a:ext uri="{FF2B5EF4-FFF2-40B4-BE49-F238E27FC236}">
                <a16:creationId xmlns:a16="http://schemas.microsoft.com/office/drawing/2014/main" id="{F5858C69-C5AF-4EFD-8075-7A47E6F7859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94949" y="1065441"/>
            <a:ext cx="6741509" cy="4722618"/>
          </a:xfrm>
          <a:prstGeom prst="rect">
            <a:avLst/>
          </a:prstGeom>
        </p:spPr>
      </p:pic>
    </p:spTree>
    <p:custDataLst>
      <p:tags r:id="rId1"/>
    </p:custDataLst>
    <p:extLst>
      <p:ext uri="{BB962C8B-B14F-4D97-AF65-F5344CB8AC3E}">
        <p14:creationId xmlns:p14="http://schemas.microsoft.com/office/powerpoint/2010/main" val="41733620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Self-Advocacy:</a:t>
            </a:r>
            <a:br>
              <a:rPr lang="en-US" b="1" dirty="0"/>
            </a:br>
            <a:br>
              <a:rPr lang="en-US" b="1" dirty="0"/>
            </a:br>
            <a:r>
              <a:rPr lang="en-US" i="1" dirty="0"/>
              <a:t>A Definition</a:t>
            </a:r>
            <a:br>
              <a:rPr lang="en-US" b="1" dirty="0"/>
            </a:br>
            <a:endParaRPr lang="en-US" sz="3600" dirty="0"/>
          </a:p>
        </p:txBody>
      </p:sp>
      <p:sp>
        <p:nvSpPr>
          <p:cNvPr id="3" name="Content Placeholder 2"/>
          <p:cNvSpPr>
            <a:spLocks noGrp="1"/>
          </p:cNvSpPr>
          <p:nvPr>
            <p:ph idx="1"/>
          </p:nvPr>
        </p:nvSpPr>
        <p:spPr>
          <a:xfrm>
            <a:off x="4397829" y="864108"/>
            <a:ext cx="6560458" cy="5120640"/>
          </a:xfrm>
        </p:spPr>
        <p:txBody>
          <a:bodyPr>
            <a:normAutofit/>
          </a:bodyPr>
          <a:lstStyle/>
          <a:p>
            <a:pPr marL="0" indent="0" algn="ctr">
              <a:buNone/>
            </a:pPr>
            <a:r>
              <a:rPr lang="en-US" sz="3600" dirty="0"/>
              <a:t>“…learning how to speak up for yourself, making your own decisions about your own life.”</a:t>
            </a:r>
          </a:p>
        </p:txBody>
      </p:sp>
      <p:sp>
        <p:nvSpPr>
          <p:cNvPr id="4" name="TextBox 3"/>
          <p:cNvSpPr txBox="1"/>
          <p:nvPr/>
        </p:nvSpPr>
        <p:spPr>
          <a:xfrm>
            <a:off x="9316721" y="6158214"/>
            <a:ext cx="3147076" cy="276999"/>
          </a:xfrm>
          <a:prstGeom prst="rect">
            <a:avLst/>
          </a:prstGeom>
          <a:noFill/>
        </p:spPr>
        <p:txBody>
          <a:bodyPr wrap="square" rtlCol="0">
            <a:spAutoFit/>
          </a:bodyPr>
          <a:lstStyle/>
          <a:p>
            <a:r>
              <a:rPr lang="en-US" sz="1200" dirty="0" err="1"/>
              <a:t>Wrightslaw</a:t>
            </a:r>
            <a:r>
              <a:rPr lang="en-US" sz="1200" dirty="0"/>
              <a:t>, updated 2020</a:t>
            </a:r>
          </a:p>
        </p:txBody>
      </p:sp>
    </p:spTree>
    <p:custDataLst>
      <p:tags r:id="rId1"/>
    </p:custDataLst>
    <p:extLst>
      <p:ext uri="{BB962C8B-B14F-4D97-AF65-F5344CB8AC3E}">
        <p14:creationId xmlns:p14="http://schemas.microsoft.com/office/powerpoint/2010/main" val="1721009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0670F-94F8-4471-BF96-024168849223}"/>
              </a:ext>
            </a:extLst>
          </p:cNvPr>
          <p:cNvSpPr>
            <a:spLocks noGrp="1"/>
          </p:cNvSpPr>
          <p:nvPr>
            <p:ph type="title"/>
          </p:nvPr>
        </p:nvSpPr>
        <p:spPr>
          <a:xfrm>
            <a:off x="158266" y="1850365"/>
            <a:ext cx="3022006" cy="3454880"/>
          </a:xfrm>
        </p:spPr>
        <p:txBody>
          <a:bodyPr anchor="t">
            <a:normAutofit/>
          </a:bodyPr>
          <a:lstStyle/>
          <a:p>
            <a:r>
              <a:rPr lang="en-US" altLang="en-US" sz="3600" b="1"/>
              <a:t>PDE’s Commitment to Least Restrictive Environment (LRE)</a:t>
            </a:r>
            <a:endParaRPr lang="en-US" sz="3600" b="1"/>
          </a:p>
        </p:txBody>
      </p:sp>
      <p:sp>
        <p:nvSpPr>
          <p:cNvPr id="3" name="Content Placeholder 2">
            <a:extLst>
              <a:ext uri="{FF2B5EF4-FFF2-40B4-BE49-F238E27FC236}">
                <a16:creationId xmlns:a16="http://schemas.microsoft.com/office/drawing/2014/main" id="{D01BE37F-77CD-4AEC-84AB-78C3A3E92BDB}"/>
              </a:ext>
            </a:extLst>
          </p:cNvPr>
          <p:cNvSpPr>
            <a:spLocks noGrp="1"/>
          </p:cNvSpPr>
          <p:nvPr>
            <p:ph idx="1"/>
          </p:nvPr>
        </p:nvSpPr>
        <p:spPr>
          <a:xfrm>
            <a:off x="3896667" y="1275423"/>
            <a:ext cx="7315200" cy="4386811"/>
          </a:xfrm>
        </p:spPr>
        <p:txBody>
          <a:bodyPr anchor="t" anchorCtr="0">
            <a:noAutofit/>
          </a:bodyPr>
          <a:lstStyle/>
          <a:p>
            <a:pPr marL="0" indent="0">
              <a:lnSpc>
                <a:spcPct val="150000"/>
              </a:lnSpc>
              <a:spcBef>
                <a:spcPts val="0"/>
              </a:spcBef>
              <a:buNone/>
            </a:pPr>
            <a:r>
              <a:rPr lang="en-US" altLang="en-US" sz="2800" b="1">
                <a:solidFill>
                  <a:schemeClr val="bg1"/>
                </a:solidFill>
              </a:rPr>
              <a:t>Our goal for each child is to ensure Individualized Education Program (IEP) teams begin with the general education setting with the use of Supplementary Aids and Services before considering a more restrictive environment.</a:t>
            </a:r>
          </a:p>
        </p:txBody>
      </p:sp>
    </p:spTree>
    <p:extLst>
      <p:ext uri="{BB962C8B-B14F-4D97-AF65-F5344CB8AC3E}">
        <p14:creationId xmlns:p14="http://schemas.microsoft.com/office/powerpoint/2010/main" val="2618138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439" y="1822976"/>
            <a:ext cx="2834640" cy="3418065"/>
          </a:xfrm>
        </p:spPr>
        <p:txBody>
          <a:bodyPr>
            <a:noAutofit/>
          </a:bodyPr>
          <a:lstStyle/>
          <a:p>
            <a:r>
              <a:rPr lang="en-US" b="1" dirty="0"/>
              <a:t>Self-Advocacy:</a:t>
            </a:r>
            <a:br>
              <a:rPr lang="en-US" b="1" dirty="0"/>
            </a:br>
            <a:br>
              <a:rPr lang="en-US" b="1" dirty="0"/>
            </a:br>
            <a:r>
              <a:rPr lang="en-US" dirty="0"/>
              <a:t>When should schools promote it</a:t>
            </a:r>
            <a:r>
              <a:rPr lang="en-US" dirty="0">
                <a:latin typeface="Arial" panose="020B0604020202020204" pitchFamily="34" charset="0"/>
                <a:cs typeface="Arial" panose="020B0604020202020204" pitchFamily="34" charset="0"/>
              </a:rPr>
              <a:t>?</a:t>
            </a:r>
          </a:p>
        </p:txBody>
      </p:sp>
      <p:sp>
        <p:nvSpPr>
          <p:cNvPr id="4" name="Text Placeholder 3"/>
          <p:cNvSpPr>
            <a:spLocks noGrp="1"/>
          </p:cNvSpPr>
          <p:nvPr>
            <p:ph type="body" sz="half" idx="2"/>
          </p:nvPr>
        </p:nvSpPr>
        <p:spPr>
          <a:xfrm>
            <a:off x="4175955" y="982748"/>
            <a:ext cx="6983220" cy="927591"/>
          </a:xfrm>
        </p:spPr>
        <p:txBody>
          <a:bodyPr>
            <a:normAutofit fontScale="92500" lnSpcReduction="20000"/>
          </a:bodyPr>
          <a:lstStyle/>
          <a:p>
            <a:r>
              <a:rPr lang="en-US" sz="4400" dirty="0"/>
              <a:t>NOW and every day after!</a:t>
            </a:r>
          </a:p>
          <a:p>
            <a:endParaRPr lang="en-US" dirty="0"/>
          </a:p>
        </p:txBody>
      </p:sp>
      <p:pic>
        <p:nvPicPr>
          <p:cNvPr id="5" name="Picture Placeholder 4" descr="Image of a road through a deserted area. On the road are the words, 'Follow Your Own Path.'"/>
          <p:cNvPicPr>
            <a:picLocks noGrp="1" noChangeAspect="1"/>
          </p:cNvPicPr>
          <p:nvPr>
            <p:ph type="pic" idx="1"/>
          </p:nvPr>
        </p:nvPicPr>
        <p:blipFill>
          <a:blip r:embed="rId4">
            <a:extLst>
              <a:ext uri="{28A0092B-C50C-407E-A947-70E740481C1C}">
                <a14:useLocalDpi xmlns:a14="http://schemas.microsoft.com/office/drawing/2010/main" val="0"/>
              </a:ext>
            </a:extLst>
          </a:blip>
          <a:srcRect t="684" b="684"/>
          <a:stretch>
            <a:fillRect/>
          </a:stretch>
        </p:blipFill>
        <p:spPr>
          <a:xfrm>
            <a:off x="4573996" y="1729789"/>
            <a:ext cx="5978667" cy="4185067"/>
          </a:xfrm>
        </p:spPr>
      </p:pic>
    </p:spTree>
    <p:custDataLst>
      <p:tags r:id="rId1"/>
    </p:custDataLst>
    <p:extLst>
      <p:ext uri="{BB962C8B-B14F-4D97-AF65-F5344CB8AC3E}">
        <p14:creationId xmlns:p14="http://schemas.microsoft.com/office/powerpoint/2010/main" val="1834673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12" y="2329681"/>
            <a:ext cx="3265714" cy="3768536"/>
          </a:xfrm>
        </p:spPr>
        <p:txBody>
          <a:bodyPr/>
          <a:lstStyle/>
          <a:p>
            <a:r>
              <a:rPr lang="en-US" b="1" dirty="0"/>
              <a:t>Self-Advocacy:</a:t>
            </a:r>
            <a:br>
              <a:rPr lang="en-US" b="1" dirty="0"/>
            </a:br>
            <a:br>
              <a:rPr lang="en-US" b="1" dirty="0"/>
            </a:br>
            <a:r>
              <a:rPr lang="en-US" i="1" dirty="0"/>
              <a:t>Steps</a:t>
            </a:r>
            <a:br>
              <a:rPr lang="en-US" dirty="0"/>
            </a:br>
            <a:br>
              <a:rPr lang="en-US" dirty="0"/>
            </a:br>
            <a:br>
              <a:rPr lang="en-US" dirty="0"/>
            </a:br>
            <a:endParaRPr lang="en-US" dirty="0"/>
          </a:p>
        </p:txBody>
      </p:sp>
      <p:graphicFrame>
        <p:nvGraphicFramePr>
          <p:cNvPr id="4" name="Diagram 3" descr="Set achievable short-term goals&#10;Participate in practice and review activities&#10;Outline the steps to achieve new skills and experiences&#10;Choose and create their own team "/>
          <p:cNvGraphicFramePr/>
          <p:nvPr>
            <p:extLst>
              <p:ext uri="{D42A27DB-BD31-4B8C-83A1-F6EECF244321}">
                <p14:modId xmlns:p14="http://schemas.microsoft.com/office/powerpoint/2010/main" val="1812620591"/>
              </p:ext>
            </p:extLst>
          </p:nvPr>
        </p:nvGraphicFramePr>
        <p:xfrm>
          <a:off x="3746269" y="953395"/>
          <a:ext cx="7768145" cy="49420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059693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375" y="1502645"/>
            <a:ext cx="3142159" cy="2111749"/>
          </a:xfrm>
        </p:spPr>
        <p:txBody>
          <a:bodyPr>
            <a:normAutofit/>
          </a:bodyPr>
          <a:lstStyle/>
          <a:p>
            <a:r>
              <a:rPr lang="en-US" sz="3200" b="1" dirty="0"/>
              <a:t>Teach Students to Identify and Convey</a:t>
            </a:r>
          </a:p>
        </p:txBody>
      </p:sp>
      <p:sp>
        <p:nvSpPr>
          <p:cNvPr id="3" name="Content Placeholder 2"/>
          <p:cNvSpPr>
            <a:spLocks noGrp="1"/>
          </p:cNvSpPr>
          <p:nvPr>
            <p:ph idx="1"/>
          </p:nvPr>
        </p:nvSpPr>
        <p:spPr>
          <a:xfrm>
            <a:off x="3792428" y="970156"/>
            <a:ext cx="7647818" cy="4773109"/>
          </a:xfrm>
        </p:spPr>
        <p:txBody>
          <a:bodyPr>
            <a:normAutofit/>
          </a:bodyPr>
          <a:lstStyle/>
          <a:p>
            <a:pPr marL="400050" indent="-182245">
              <a:buClr>
                <a:schemeClr val="bg1"/>
              </a:buClr>
              <a:buFont typeface="Arial" panose="020B0604020202020204" pitchFamily="34" charset="0"/>
              <a:buChar char="•"/>
            </a:pPr>
            <a:r>
              <a:rPr lang="en-US" sz="2800" dirty="0"/>
              <a:t>Their definition of themselves</a:t>
            </a:r>
          </a:p>
          <a:p>
            <a:pPr marL="400050" indent="-182245">
              <a:buClr>
                <a:schemeClr val="bg1"/>
              </a:buClr>
              <a:buFont typeface="Arial" panose="020B0604020202020204" pitchFamily="34" charset="0"/>
              <a:buChar char="•"/>
            </a:pPr>
            <a:r>
              <a:rPr lang="en-US" sz="2800" dirty="0"/>
              <a:t>Their strengths and needs, likes and dislikes, interests and goals</a:t>
            </a:r>
          </a:p>
          <a:p>
            <a:pPr marL="463550" indent="-234950" defTabSz="400050">
              <a:buClr>
                <a:schemeClr val="bg1"/>
              </a:buClr>
              <a:buFont typeface="Arial" panose="020B0604020202020204" pitchFamily="34" charset="0"/>
              <a:buChar char="•"/>
            </a:pPr>
            <a:r>
              <a:rPr lang="en-US" sz="2800" dirty="0"/>
              <a:t>Their abilities, and how their differences affect them and others</a:t>
            </a:r>
          </a:p>
          <a:p>
            <a:pPr marL="463550" indent="-234950" defTabSz="400050">
              <a:buClr>
                <a:schemeClr val="bg1"/>
              </a:buClr>
              <a:buFont typeface="Arial" panose="020B0604020202020204" pitchFamily="34" charset="0"/>
              <a:buChar char="•"/>
            </a:pPr>
            <a:r>
              <a:rPr lang="en-US" sz="2800" dirty="0"/>
              <a:t>Things that make it easier or harder for them in a situation</a:t>
            </a:r>
          </a:p>
          <a:p>
            <a:pPr marL="404813" indent="-176213" defTabSz="400050">
              <a:buClr>
                <a:schemeClr val="bg1"/>
              </a:buClr>
              <a:buFont typeface="Arial" panose="020B0604020202020204" pitchFamily="34" charset="0"/>
              <a:buChar char="•"/>
            </a:pPr>
            <a:r>
              <a:rPr lang="en-US" sz="2800" dirty="0"/>
              <a:t>Supports and resources at school, home, and in the community</a:t>
            </a:r>
            <a:endParaRPr lang="en-US" sz="2800" dirty="0">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423" y="3883615"/>
            <a:ext cx="3317033" cy="2211355"/>
          </a:xfrm>
          <a:prstGeom prst="rect">
            <a:avLst/>
          </a:prstGeom>
        </p:spPr>
      </p:pic>
    </p:spTree>
    <p:custDataLst>
      <p:tags r:id="rId1"/>
    </p:custDataLst>
    <p:extLst>
      <p:ext uri="{BB962C8B-B14F-4D97-AF65-F5344CB8AC3E}">
        <p14:creationId xmlns:p14="http://schemas.microsoft.com/office/powerpoint/2010/main" val="3878359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97EEF-40CE-46EE-8E61-893D52FC4CD1}"/>
              </a:ext>
            </a:extLst>
          </p:cNvPr>
          <p:cNvSpPr>
            <a:spLocks noGrp="1"/>
          </p:cNvSpPr>
          <p:nvPr>
            <p:ph type="title"/>
          </p:nvPr>
        </p:nvSpPr>
        <p:spPr>
          <a:xfrm>
            <a:off x="844507" y="2716040"/>
            <a:ext cx="2215564" cy="398352"/>
          </a:xfrm>
        </p:spPr>
        <p:txBody>
          <a:bodyPr vert="horz" lIns="91440" tIns="45720" rIns="91440" bIns="45720" rtlCol="0" anchor="b">
            <a:normAutofit fontScale="90000"/>
          </a:bodyPr>
          <a:lstStyle/>
          <a:p>
            <a:br>
              <a:rPr lang="en-US" dirty="0"/>
            </a:br>
            <a:r>
              <a:rPr lang="en-US" dirty="0">
                <a:solidFill>
                  <a:schemeClr val="accent2"/>
                </a:solidFill>
              </a:rPr>
              <a:t>Dreams</a:t>
            </a:r>
            <a:endParaRPr lang="en-US" dirty="0"/>
          </a:p>
        </p:txBody>
      </p:sp>
      <p:pic>
        <p:nvPicPr>
          <p:cNvPr id="3" name="Picture 2" descr="Image of Superman&#10;">
            <a:extLst>
              <a:ext uri="{FF2B5EF4-FFF2-40B4-BE49-F238E27FC236}">
                <a16:creationId xmlns:a16="http://schemas.microsoft.com/office/drawing/2014/main" id="{36E69FBD-A29E-42A2-8373-946F0FC66E9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85541" y="1960288"/>
            <a:ext cx="3100400" cy="3131717"/>
          </a:xfrm>
          <a:prstGeom prst="rect">
            <a:avLst/>
          </a:prstGeom>
        </p:spPr>
      </p:pic>
      <p:sp>
        <p:nvSpPr>
          <p:cNvPr id="4" name="Text Placeholder 3"/>
          <p:cNvSpPr>
            <a:spLocks noGrp="1"/>
          </p:cNvSpPr>
          <p:nvPr>
            <p:ph type="body" sz="half" idx="2"/>
          </p:nvPr>
        </p:nvSpPr>
        <p:spPr>
          <a:xfrm>
            <a:off x="4275604" y="985116"/>
            <a:ext cx="6915910" cy="4818593"/>
          </a:xfrm>
        </p:spPr>
        <p:txBody>
          <a:bodyPr>
            <a:normAutofit/>
          </a:bodyPr>
          <a:lstStyle/>
          <a:p>
            <a:endParaRPr lang="en-US" sz="2400" dirty="0"/>
          </a:p>
          <a:p>
            <a:r>
              <a:rPr lang="en-US" sz="3600" dirty="0"/>
              <a:t>“So many of our dreams at first seem impossible, then they seem improbable, and then, when we summon the will, they soon become inevitable.” </a:t>
            </a:r>
          </a:p>
          <a:p>
            <a:r>
              <a:rPr lang="en-US" sz="3600" dirty="0"/>
              <a:t>				</a:t>
            </a:r>
            <a:r>
              <a:rPr lang="en-US" sz="2400" dirty="0">
                <a:solidFill>
                  <a:schemeClr val="bg1"/>
                </a:solidFill>
              </a:rPr>
              <a:t>Christopher Reeve</a:t>
            </a:r>
            <a:endParaRPr lang="en-US" sz="3600" dirty="0">
              <a:solidFill>
                <a:schemeClr val="bg1"/>
              </a:solidFill>
            </a:endParaRPr>
          </a:p>
          <a:p>
            <a:endParaRPr lang="en-US" sz="3600" dirty="0"/>
          </a:p>
          <a:p>
            <a:endParaRPr lang="en-US" sz="3200" dirty="0"/>
          </a:p>
        </p:txBody>
      </p:sp>
      <p:sp>
        <p:nvSpPr>
          <p:cNvPr id="6" name="TextBox 5">
            <a:extLst>
              <a:ext uri="{FF2B5EF4-FFF2-40B4-BE49-F238E27FC236}">
                <a16:creationId xmlns:a16="http://schemas.microsoft.com/office/drawing/2014/main" id="{2F20F454-4060-4752-B1A0-45C41F65FCB5}"/>
              </a:ext>
            </a:extLst>
          </p:cNvPr>
          <p:cNvSpPr txBox="1"/>
          <p:nvPr/>
        </p:nvSpPr>
        <p:spPr>
          <a:xfrm>
            <a:off x="489031" y="6080219"/>
            <a:ext cx="2484243" cy="369332"/>
          </a:xfrm>
          <a:prstGeom prst="rect">
            <a:avLst/>
          </a:prstGeom>
          <a:noFill/>
        </p:spPr>
        <p:txBody>
          <a:bodyPr wrap="square" rtlCol="0">
            <a:spAutoFit/>
          </a:bodyPr>
          <a:lstStyle/>
          <a:p>
            <a:r>
              <a:rPr lang="en-US" sz="900">
                <a:solidFill>
                  <a:schemeClr val="bg2">
                    <a:lumMod val="50000"/>
                  </a:schemeClr>
                </a:solidFill>
                <a:hlinkClick r:id="rId5" tooltip="http://kamikazeegirl.wordpress.com/2010/10/28/superman-earth-one-a-new-face-for-a-familiar-superhero/">
                  <a:extLst>
                    <a:ext uri="{A12FA001-AC4F-418D-AE19-62706E023703}">
                      <ahyp:hlinkClr xmlns:ahyp="http://schemas.microsoft.com/office/drawing/2018/hyperlinkcolor" val="tx"/>
                    </a:ext>
                  </a:extLst>
                </a:hlinkClick>
              </a:rPr>
              <a:t>This Photo</a:t>
            </a:r>
            <a:r>
              <a:rPr lang="en-US" sz="900">
                <a:solidFill>
                  <a:schemeClr val="bg2">
                    <a:lumMod val="50000"/>
                  </a:schemeClr>
                </a:solidFill>
              </a:rPr>
              <a:t> by Unknown Author is licensed under </a:t>
            </a:r>
            <a:r>
              <a:rPr lang="en-US" sz="900">
                <a:solidFill>
                  <a:schemeClr val="bg2">
                    <a:lumMod val="50000"/>
                  </a:schemeClr>
                </a:solidFill>
                <a:hlinkClick r:id="rId6" tooltip="https://creativecommons.org/licenses/by-nc-nd/3.0/">
                  <a:extLst>
                    <a:ext uri="{A12FA001-AC4F-418D-AE19-62706E023703}">
                      <ahyp:hlinkClr xmlns:ahyp="http://schemas.microsoft.com/office/drawing/2018/hyperlinkcolor" val="tx"/>
                    </a:ext>
                  </a:extLst>
                </a:hlinkClick>
              </a:rPr>
              <a:t>CC BY-NC-ND</a:t>
            </a:r>
            <a:endParaRPr lang="en-US" sz="900">
              <a:solidFill>
                <a:schemeClr val="bg2">
                  <a:lumMod val="50000"/>
                </a:schemeClr>
              </a:solidFill>
            </a:endParaRPr>
          </a:p>
        </p:txBody>
      </p:sp>
    </p:spTree>
    <p:custDataLst>
      <p:tags r:id="rId1"/>
    </p:custDataLst>
    <p:extLst>
      <p:ext uri="{BB962C8B-B14F-4D97-AF65-F5344CB8AC3E}">
        <p14:creationId xmlns:p14="http://schemas.microsoft.com/office/powerpoint/2010/main" val="75414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1000"/>
                                  </p:stCondLst>
                                  <p:childTnLst>
                                    <p:set>
                                      <p:cBhvr>
                                        <p:cTn id="11" dur="1" fill="hold">
                                          <p:stCondLst>
                                            <p:cond delay="0"/>
                                          </p:stCondLst>
                                        </p:cTn>
                                        <p:tgtEl>
                                          <p:spTgt spid="4">
                                            <p:txEl>
                                              <p:pRg st="1" end="1"/>
                                            </p:txEl>
                                          </p:spTgt>
                                        </p:tgtEl>
                                        <p:attrNameLst>
                                          <p:attrName>style.visibility</p:attrName>
                                        </p:attrNameLst>
                                      </p:cBhvr>
                                      <p:to>
                                        <p:strVal val="visible"/>
                                      </p:to>
                                    </p:set>
                                  </p:childTnLst>
                                </p:cTn>
                              </p:par>
                            </p:childTnLst>
                          </p:cTn>
                        </p:par>
                        <p:par>
                          <p:cTn id="12" fill="hold">
                            <p:stCondLst>
                              <p:cond delay="1500"/>
                            </p:stCondLst>
                            <p:childTnLst>
                              <p:par>
                                <p:cTn id="13" presetID="1" presetClass="entr" presetSubtype="0" fill="hold" grpId="0" nodeType="afterEffect">
                                  <p:stCondLst>
                                    <p:cond delay="100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8D41F-74D9-48FB-A05B-4A7E99FEFC85}"/>
              </a:ext>
            </a:extLst>
          </p:cNvPr>
          <p:cNvSpPr>
            <a:spLocks noGrp="1"/>
          </p:cNvSpPr>
          <p:nvPr>
            <p:ph type="title"/>
          </p:nvPr>
        </p:nvSpPr>
        <p:spPr/>
        <p:txBody>
          <a:bodyPr>
            <a:normAutofit/>
          </a:bodyPr>
          <a:lstStyle/>
          <a:p>
            <a:r>
              <a:rPr lang="en-US" sz="3600" dirty="0"/>
              <a:t>References </a:t>
            </a:r>
            <a:br>
              <a:rPr lang="en-US" sz="3600" dirty="0"/>
            </a:br>
            <a:endParaRPr lang="en-US" sz="3600" dirty="0"/>
          </a:p>
        </p:txBody>
      </p:sp>
      <p:sp>
        <p:nvSpPr>
          <p:cNvPr id="3" name="Content Placeholder 2">
            <a:extLst>
              <a:ext uri="{FF2B5EF4-FFF2-40B4-BE49-F238E27FC236}">
                <a16:creationId xmlns:a16="http://schemas.microsoft.com/office/drawing/2014/main" id="{2DD97974-F050-4C4F-9F1A-D8BB64D24514}"/>
              </a:ext>
            </a:extLst>
          </p:cNvPr>
          <p:cNvSpPr>
            <a:spLocks noGrp="1"/>
          </p:cNvSpPr>
          <p:nvPr>
            <p:ph idx="1"/>
          </p:nvPr>
        </p:nvSpPr>
        <p:spPr>
          <a:xfrm>
            <a:off x="3824484" y="786810"/>
            <a:ext cx="7653363" cy="5322780"/>
          </a:xfrm>
        </p:spPr>
        <p:txBody>
          <a:bodyPr>
            <a:noAutofit/>
          </a:bodyPr>
          <a:lstStyle/>
          <a:p>
            <a:pPr algn="l" rtl="0" fontAlgn="base"/>
            <a:r>
              <a:rPr lang="en-US" sz="1400" b="0" i="0" u="none" strike="noStrike" dirty="0">
                <a:solidFill>
                  <a:srgbClr val="FFFFFF"/>
                </a:solidFill>
                <a:effectLst/>
              </a:rPr>
              <a:t>Baker, T. L., Wise, J., Kelley, G., &amp; Skiba, R. J. (2016). Identifying barriers: Creating solutions to improve family engagement. </a:t>
            </a:r>
            <a:r>
              <a:rPr lang="en-US" sz="1400" b="0" i="1" u="none" strike="noStrike" dirty="0">
                <a:solidFill>
                  <a:srgbClr val="FFFFFF"/>
                </a:solidFill>
                <a:effectLst/>
              </a:rPr>
              <a:t>School Community Journal, 26</a:t>
            </a:r>
            <a:r>
              <a:rPr lang="en-US" sz="1400" b="0" i="0" u="none" strike="noStrike" dirty="0">
                <a:solidFill>
                  <a:srgbClr val="FFFFFF"/>
                </a:solidFill>
                <a:effectLst/>
              </a:rPr>
              <a:t>(2). Retrieved from </a:t>
            </a:r>
            <a:r>
              <a:rPr lang="en-US" sz="1400" b="0" i="0" u="sng" strike="noStrike" dirty="0">
                <a:solidFill>
                  <a:srgbClr val="D9D9D6"/>
                </a:solidFill>
                <a:effectLst/>
                <a:hlinkClick r:id="rId4"/>
              </a:rPr>
              <a:t>http://www.adi.org/journal/2016fw/BakerEtAlFall2016.pdf</a:t>
            </a:r>
            <a:r>
              <a:rPr lang="en-US" sz="1400" b="0" i="0" dirty="0">
                <a:solidFill>
                  <a:srgbClr val="000000"/>
                </a:solidFill>
                <a:effectLst/>
              </a:rPr>
              <a:t>​</a:t>
            </a:r>
          </a:p>
          <a:p>
            <a:pPr algn="l" rtl="0" fontAlgn="base"/>
            <a:r>
              <a:rPr lang="en-US" sz="1400" dirty="0" err="1"/>
              <a:t>BrainyQuote</a:t>
            </a:r>
            <a:r>
              <a:rPr lang="en-US" sz="1400" dirty="0"/>
              <a:t>. (n.d.) </a:t>
            </a:r>
            <a:r>
              <a:rPr lang="en-US" sz="1400" i="1" dirty="0"/>
              <a:t>Christopher Reeve</a:t>
            </a:r>
            <a:r>
              <a:rPr lang="en-US" sz="1400" dirty="0"/>
              <a:t>. Retrieved from </a:t>
            </a:r>
            <a:r>
              <a:rPr lang="en-US" sz="1400" dirty="0">
                <a:hlinkClick r:id="rId5"/>
              </a:rPr>
              <a:t>https://www.brainyquote.com/quotes/christopher_reeve_125724</a:t>
            </a:r>
            <a:endParaRPr lang="en-US" sz="1400" b="0" i="0" dirty="0">
              <a:effectLst/>
            </a:endParaRPr>
          </a:p>
          <a:p>
            <a:pPr algn="l" rtl="0" fontAlgn="base"/>
            <a:r>
              <a:rPr lang="en-US" sz="1400" b="0" i="0" u="none" strike="noStrike" dirty="0">
                <a:solidFill>
                  <a:srgbClr val="FFFFFF"/>
                </a:solidFill>
                <a:effectLst/>
              </a:rPr>
              <a:t>Furman, G. (2012). Social justice leadership as praxis: Developing</a:t>
            </a:r>
            <a:r>
              <a:rPr lang="en-US" sz="1400" b="0" i="0" dirty="0">
                <a:solidFill>
                  <a:srgbClr val="000000"/>
                </a:solidFill>
                <a:effectLst/>
              </a:rPr>
              <a:t>​ </a:t>
            </a:r>
            <a:r>
              <a:rPr lang="en-US" sz="1400" b="0" i="0" u="none" strike="noStrike" dirty="0">
                <a:solidFill>
                  <a:srgbClr val="FFFFFF"/>
                </a:solidFill>
                <a:effectLst/>
              </a:rPr>
              <a:t>capacities through preparation programs. </a:t>
            </a:r>
            <a:r>
              <a:rPr lang="en-US" sz="1400" b="0" i="1" u="none" strike="noStrike" dirty="0">
                <a:solidFill>
                  <a:srgbClr val="FFFFFF"/>
                </a:solidFill>
                <a:effectLst/>
              </a:rPr>
              <a:t>Educational Administration Quarterly, 48</a:t>
            </a:r>
            <a:r>
              <a:rPr lang="en-US" sz="1400" b="0" i="0" u="none" strike="noStrike" dirty="0">
                <a:solidFill>
                  <a:srgbClr val="FFFFFF"/>
                </a:solidFill>
                <a:effectLst/>
              </a:rPr>
              <a:t>(2) 191-229.</a:t>
            </a:r>
            <a:r>
              <a:rPr lang="en-US" sz="1400" b="0" i="0" dirty="0">
                <a:solidFill>
                  <a:srgbClr val="000000"/>
                </a:solidFill>
                <a:effectLst/>
              </a:rPr>
              <a:t>​</a:t>
            </a:r>
          </a:p>
          <a:p>
            <a:pPr algn="l" rtl="0" fontAlgn="base"/>
            <a:r>
              <a:rPr lang="en-US" sz="1400" b="0" i="0" dirty="0">
                <a:effectLst/>
              </a:rPr>
              <a:t>Henderson, A., Mapp, K., Johnson, V., &amp; Davies, D. (2007</a:t>
            </a:r>
            <a:r>
              <a:rPr lang="en-US" sz="1400" b="0" i="1" dirty="0">
                <a:effectLst/>
              </a:rPr>
              <a:t>). Beyond the bake sale: The essential guide to family-school partnerships. </a:t>
            </a:r>
            <a:r>
              <a:rPr lang="en-US" sz="1400" b="0" i="0" dirty="0">
                <a:effectLst/>
              </a:rPr>
              <a:t>New York: New Press. </a:t>
            </a:r>
          </a:p>
          <a:p>
            <a:pPr algn="l" rtl="0" fontAlgn="base"/>
            <a:r>
              <a:rPr lang="en-US" sz="1400" b="0" i="0" dirty="0">
                <a:effectLst/>
              </a:rPr>
              <a:t>Klem, A., &amp; Connell, J., (2004). Relationships Matter: Linking Teacher Support to Student Engagement and Achievement. Journal of School Health, 74(7), 262-273.</a:t>
            </a:r>
          </a:p>
          <a:p>
            <a:r>
              <a:rPr lang="en-US" sz="1400" dirty="0"/>
              <a:t>Mapp, K. L., Carver, I., &amp; Lander, J. (2017). </a:t>
            </a:r>
            <a:r>
              <a:rPr lang="en-US" sz="1400" i="1" dirty="0"/>
              <a:t>Powerful partnerships: a teachers guide to engaging families for student success</a:t>
            </a:r>
            <a:r>
              <a:rPr lang="en-US" sz="1400" dirty="0"/>
              <a:t>. New York, NY: Scholastic. </a:t>
            </a:r>
          </a:p>
          <a:p>
            <a:pPr lvl="0"/>
            <a:r>
              <a:rPr lang="en-US" sz="1400" dirty="0" err="1"/>
              <a:t>Parallelus</a:t>
            </a:r>
            <a:r>
              <a:rPr lang="en-US" sz="1400" dirty="0"/>
              <a:t>. (n.d.). National Network of Partnership Schools: Johns Hopkins University School of Education. Retrieved from </a:t>
            </a:r>
            <a:r>
              <a:rPr lang="en-US" sz="1400" u="sng" dirty="0">
                <a:hlinkClick r:id="rId6"/>
              </a:rPr>
              <a:t>https://www.partnershipschools.org</a:t>
            </a:r>
            <a:r>
              <a:rPr lang="en-US" sz="1400" dirty="0"/>
              <a:t> </a:t>
            </a:r>
          </a:p>
          <a:p>
            <a:r>
              <a:rPr lang="en-US" sz="1400" dirty="0"/>
              <a:t>Riordan, R., &amp; Griffin, M. (2018). </a:t>
            </a:r>
            <a:r>
              <a:rPr lang="en-US" sz="1400" i="1" dirty="0"/>
              <a:t>Kane Chronicles, The, Book One The Red Pyramid (The Kane Chronicles, Book One) (The Kane Chronicles, 1)</a:t>
            </a:r>
            <a:r>
              <a:rPr lang="en-US" sz="1400" dirty="0"/>
              <a:t> (New Cover ed., Vol. 1). Disney-Hyperion.</a:t>
            </a:r>
            <a:endParaRPr lang="en-US" sz="2000" dirty="0"/>
          </a:p>
          <a:p>
            <a:r>
              <a:rPr lang="en-US" sz="1400" dirty="0" err="1"/>
              <a:t>Wrightslaw</a:t>
            </a:r>
            <a:r>
              <a:rPr lang="en-US" sz="1400" dirty="0"/>
              <a:t>. (n.d.). </a:t>
            </a:r>
            <a:r>
              <a:rPr lang="en-US" sz="1400" i="1" dirty="0"/>
              <a:t>Self-Advocacy</a:t>
            </a:r>
            <a:r>
              <a:rPr lang="en-US" sz="1400" dirty="0"/>
              <a:t>. Retrieved from </a:t>
            </a:r>
            <a:r>
              <a:rPr lang="en-US" sz="1400" dirty="0">
                <a:solidFill>
                  <a:schemeClr val="bg1">
                    <a:lumMod val="95000"/>
                  </a:schemeClr>
                </a:solidFill>
                <a:hlinkClick r:id="rId7">
                  <a:extLst>
                    <a:ext uri="{A12FA001-AC4F-418D-AE19-62706E023703}">
                      <ahyp:hlinkClr xmlns:ahyp="http://schemas.microsoft.com/office/drawing/2018/hyperlinkcolor" val="tx"/>
                    </a:ext>
                  </a:extLst>
                </a:hlinkClick>
              </a:rPr>
              <a:t>https://www.wrightslaw.com/info/self.advocacy.htm</a:t>
            </a:r>
            <a:endParaRPr lang="en-US" sz="1400" dirty="0">
              <a:solidFill>
                <a:schemeClr val="bg1">
                  <a:lumMod val="95000"/>
                </a:schemeClr>
              </a:solidFill>
            </a:endParaRPr>
          </a:p>
        </p:txBody>
      </p:sp>
    </p:spTree>
    <p:custDataLst>
      <p:tags r:id="rId1"/>
    </p:custDataLst>
    <p:extLst>
      <p:ext uri="{BB962C8B-B14F-4D97-AF65-F5344CB8AC3E}">
        <p14:creationId xmlns:p14="http://schemas.microsoft.com/office/powerpoint/2010/main" val="1820446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7D96AE-8A9B-4991-BAB0-631B500FB00C}"/>
              </a:ext>
            </a:extLst>
          </p:cNvPr>
          <p:cNvSpPr>
            <a:spLocks noGrp="1"/>
          </p:cNvSpPr>
          <p:nvPr>
            <p:ph type="ctrTitle"/>
          </p:nvPr>
        </p:nvSpPr>
        <p:spPr>
          <a:xfrm>
            <a:off x="779824" y="844965"/>
            <a:ext cx="7315200" cy="5276850"/>
          </a:xfrm>
        </p:spPr>
        <p:txBody>
          <a:bodyPr>
            <a:normAutofit/>
          </a:bodyPr>
          <a:lstStyle/>
          <a:p>
            <a:pPr algn="ctr"/>
            <a:br>
              <a:rPr lang="en-US" sz="2800" dirty="0"/>
            </a:br>
            <a:r>
              <a:rPr lang="en-US" sz="2200" b="0" dirty="0"/>
              <a:t>PaTTAN – East</a:t>
            </a:r>
            <a:br>
              <a:rPr lang="en-US" sz="2200" b="0" dirty="0"/>
            </a:br>
            <a:r>
              <a:rPr lang="en-US" sz="2200" b="0" dirty="0"/>
              <a:t>Kimberly Jenkins</a:t>
            </a:r>
            <a:br>
              <a:rPr lang="en-US" sz="2200" b="0" dirty="0"/>
            </a:br>
            <a:r>
              <a:rPr lang="en-US" sz="2200" b="0" dirty="0">
                <a:hlinkClick r:id="rId3"/>
              </a:rPr>
              <a:t>kjenkins@pattan.net</a:t>
            </a:r>
            <a:br>
              <a:rPr lang="en-US" sz="2200" b="0" dirty="0"/>
            </a:br>
            <a:r>
              <a:rPr lang="en-US" sz="2000" b="0" dirty="0"/>
              <a:t>1-800-441-3215</a:t>
            </a:r>
            <a:br>
              <a:rPr lang="en-US" sz="2200" b="0" dirty="0"/>
            </a:br>
            <a:br>
              <a:rPr lang="en-US" sz="2200" b="0" dirty="0"/>
            </a:br>
            <a:r>
              <a:rPr lang="en-US" sz="2200" b="0" dirty="0"/>
              <a:t>PaTTAN – Harrisburg</a:t>
            </a:r>
            <a:br>
              <a:rPr lang="en-US" sz="2200" b="0" dirty="0"/>
            </a:br>
            <a:r>
              <a:rPr lang="en-US" sz="2200" b="0" dirty="0"/>
              <a:t>Erin Campion</a:t>
            </a:r>
            <a:br>
              <a:rPr lang="en-US" sz="2200" b="0" dirty="0"/>
            </a:br>
            <a:r>
              <a:rPr lang="en-US" sz="2200" b="0" dirty="0">
                <a:hlinkClick r:id="rId4"/>
              </a:rPr>
              <a:t>ecampion@pattan.net</a:t>
            </a:r>
            <a:br>
              <a:rPr lang="en-US" sz="2200" b="0" dirty="0"/>
            </a:br>
            <a:r>
              <a:rPr lang="en-US" sz="2000" b="0" dirty="0"/>
              <a:t>1-800-360-7282</a:t>
            </a:r>
            <a:br>
              <a:rPr lang="en-US" sz="2200" b="0" dirty="0"/>
            </a:br>
            <a:br>
              <a:rPr lang="en-US" sz="2200" b="0" dirty="0"/>
            </a:br>
            <a:r>
              <a:rPr lang="en-US" sz="2200" b="0" dirty="0"/>
              <a:t>PaTTAN – Pittsburgh</a:t>
            </a:r>
            <a:br>
              <a:rPr lang="en-US" sz="2200" b="0" dirty="0"/>
            </a:br>
            <a:r>
              <a:rPr lang="en-US" sz="2200" b="0" dirty="0"/>
              <a:t>Jennifer Geibel</a:t>
            </a:r>
            <a:br>
              <a:rPr lang="en-US" sz="2200" b="0" dirty="0"/>
            </a:br>
            <a:r>
              <a:rPr lang="en-US" sz="2200" b="0" dirty="0">
                <a:hlinkClick r:id="rId5"/>
              </a:rPr>
              <a:t>jgeibel@pattan.net</a:t>
            </a:r>
            <a:br>
              <a:rPr lang="en-US" sz="2200" b="0" dirty="0"/>
            </a:br>
            <a:r>
              <a:rPr lang="en-US" sz="2000" b="0" dirty="0"/>
              <a:t>1-800-446-5607</a:t>
            </a:r>
            <a:endParaRPr lang="en-US" sz="2400" b="0" dirty="0"/>
          </a:p>
        </p:txBody>
      </p:sp>
    </p:spTree>
    <p:extLst>
      <p:ext uri="{BB962C8B-B14F-4D97-AF65-F5344CB8AC3E}">
        <p14:creationId xmlns:p14="http://schemas.microsoft.com/office/powerpoint/2010/main" val="1820510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44348-2AA1-4414-BFCD-678CC4A76074}"/>
              </a:ext>
            </a:extLst>
          </p:cNvPr>
          <p:cNvSpPr>
            <a:spLocks noGrp="1"/>
          </p:cNvSpPr>
          <p:nvPr>
            <p:ph type="title"/>
          </p:nvPr>
        </p:nvSpPr>
        <p:spPr>
          <a:xfrm>
            <a:off x="252919" y="1123837"/>
            <a:ext cx="3011515" cy="4601183"/>
          </a:xfrm>
        </p:spPr>
        <p:txBody>
          <a:bodyPr>
            <a:normAutofit/>
          </a:bodyPr>
          <a:lstStyle/>
          <a:p>
            <a:r>
              <a:rPr lang="en-US" sz="3600" dirty="0"/>
              <a:t>Module 4 Goals</a:t>
            </a:r>
          </a:p>
        </p:txBody>
      </p:sp>
      <p:sp>
        <p:nvSpPr>
          <p:cNvPr id="3" name="Content Placeholder 2">
            <a:extLst>
              <a:ext uri="{FF2B5EF4-FFF2-40B4-BE49-F238E27FC236}">
                <a16:creationId xmlns:a16="http://schemas.microsoft.com/office/drawing/2014/main" id="{3E6B465D-E5BD-4E6C-A6ED-A05907E5A932}"/>
              </a:ext>
            </a:extLst>
          </p:cNvPr>
          <p:cNvSpPr>
            <a:spLocks noGrp="1"/>
          </p:cNvSpPr>
          <p:nvPr>
            <p:ph idx="1"/>
          </p:nvPr>
        </p:nvSpPr>
        <p:spPr>
          <a:xfrm>
            <a:off x="3851161" y="860079"/>
            <a:ext cx="7315200" cy="5075208"/>
          </a:xfrm>
        </p:spPr>
        <p:txBody>
          <a:bodyPr/>
          <a:lstStyle/>
          <a:p>
            <a:pPr marL="0" indent="0">
              <a:spcBef>
                <a:spcPts val="600"/>
              </a:spcBef>
              <a:buNone/>
            </a:pPr>
            <a:r>
              <a:rPr lang="en-US" sz="3600" dirty="0"/>
              <a:t>Participants will:</a:t>
            </a:r>
          </a:p>
          <a:p>
            <a:pPr marL="0" indent="0">
              <a:spcBef>
                <a:spcPts val="600"/>
              </a:spcBef>
              <a:buNone/>
            </a:pPr>
            <a:endParaRPr lang="en-US" sz="3200" dirty="0"/>
          </a:p>
          <a:p>
            <a:pPr marL="285750" indent="-285750">
              <a:spcBef>
                <a:spcPts val="600"/>
              </a:spcBef>
            </a:pPr>
            <a:r>
              <a:rPr lang="en-US" sz="3200" dirty="0"/>
              <a:t>Gain knowledge of how to advocate for students and families within your school</a:t>
            </a:r>
          </a:p>
          <a:p>
            <a:pPr marL="0" indent="0">
              <a:buNone/>
            </a:pPr>
            <a:endParaRPr lang="en-US" dirty="0"/>
          </a:p>
          <a:p>
            <a:pPr marL="285750" indent="-285750"/>
            <a:r>
              <a:rPr lang="en-US" sz="3200" dirty="0"/>
              <a:t>Identify strategies to enable families and students to advocate for themselves</a:t>
            </a:r>
          </a:p>
        </p:txBody>
      </p:sp>
    </p:spTree>
    <p:extLst>
      <p:ext uri="{BB962C8B-B14F-4D97-AF65-F5344CB8AC3E}">
        <p14:creationId xmlns:p14="http://schemas.microsoft.com/office/powerpoint/2010/main" val="1711010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44653-77CE-4099-8C3D-D8F41384A3A1}"/>
              </a:ext>
            </a:extLst>
          </p:cNvPr>
          <p:cNvSpPr>
            <a:spLocks noGrp="1"/>
          </p:cNvSpPr>
          <p:nvPr>
            <p:ph type="title"/>
          </p:nvPr>
        </p:nvSpPr>
        <p:spPr>
          <a:xfrm>
            <a:off x="252918" y="1123837"/>
            <a:ext cx="3088379" cy="4601183"/>
          </a:xfrm>
        </p:spPr>
        <p:txBody>
          <a:bodyPr/>
          <a:lstStyle/>
          <a:p>
            <a:r>
              <a:rPr lang="en-US" sz="3600" b="1"/>
              <a:t>Family</a:t>
            </a:r>
            <a:br>
              <a:rPr lang="en-US" sz="3600" b="1"/>
            </a:br>
            <a:r>
              <a:rPr lang="en-US" sz="3600" b="1"/>
              <a:t>Engagement</a:t>
            </a:r>
            <a:br>
              <a:rPr lang="en-US" b="1"/>
            </a:br>
            <a:br>
              <a:rPr lang="en-US" b="1"/>
            </a:br>
            <a:br>
              <a:rPr lang="en-US" b="1"/>
            </a:br>
            <a:br>
              <a:rPr lang="en-US" b="1"/>
            </a:br>
            <a:br>
              <a:rPr lang="en-US" b="1"/>
            </a:br>
            <a:endParaRPr lang="en-US"/>
          </a:p>
        </p:txBody>
      </p:sp>
      <p:sp>
        <p:nvSpPr>
          <p:cNvPr id="3" name="Content Placeholder 2">
            <a:extLst>
              <a:ext uri="{FF2B5EF4-FFF2-40B4-BE49-F238E27FC236}">
                <a16:creationId xmlns:a16="http://schemas.microsoft.com/office/drawing/2014/main" id="{0CA4AFB9-3BA9-4E2A-89BC-206F6A94DCA8}"/>
              </a:ext>
            </a:extLst>
          </p:cNvPr>
          <p:cNvSpPr>
            <a:spLocks noGrp="1"/>
          </p:cNvSpPr>
          <p:nvPr>
            <p:ph idx="1"/>
          </p:nvPr>
        </p:nvSpPr>
        <p:spPr>
          <a:xfrm>
            <a:off x="3871468" y="796033"/>
            <a:ext cx="7315200" cy="5120640"/>
          </a:xfrm>
        </p:spPr>
        <p:txBody>
          <a:bodyPr/>
          <a:lstStyle/>
          <a:p>
            <a:pPr marL="0" indent="0" algn="ctr">
              <a:buClr>
                <a:schemeClr val="accent4">
                  <a:lumMod val="20000"/>
                  <a:lumOff val="80000"/>
                </a:schemeClr>
              </a:buClr>
              <a:buNone/>
            </a:pPr>
            <a:r>
              <a:rPr lang="en-US" sz="3200"/>
              <a:t>Family Engagement promotes equitable partnerships among schools, families and communities to actively advance student achievement through shared commitment, decision-making and responsibility.</a:t>
            </a:r>
          </a:p>
          <a:p>
            <a:pPr marL="0" indent="0" algn="ctr">
              <a:buClr>
                <a:schemeClr val="accent4">
                  <a:lumMod val="20000"/>
                  <a:lumOff val="80000"/>
                </a:schemeClr>
              </a:buClr>
              <a:buNone/>
            </a:pPr>
            <a:endParaRPr lang="en-US"/>
          </a:p>
          <a:p>
            <a:pPr marL="0" indent="0" algn="ctr">
              <a:buClr>
                <a:schemeClr val="accent4">
                  <a:lumMod val="20000"/>
                  <a:lumOff val="80000"/>
                </a:schemeClr>
              </a:buClr>
              <a:buNone/>
            </a:pPr>
            <a:r>
              <a:rPr lang="en-US" b="1"/>
              <a:t>#</a:t>
            </a:r>
            <a:r>
              <a:rPr lang="en-US" b="1" err="1"/>
              <a:t>PAFamilyEngagement</a:t>
            </a:r>
            <a:endParaRPr lang="en-US"/>
          </a:p>
        </p:txBody>
      </p:sp>
      <p:pic>
        <p:nvPicPr>
          <p:cNvPr id="6" name="Picture 5">
            <a:extLst>
              <a:ext uri="{FF2B5EF4-FFF2-40B4-BE49-F238E27FC236}">
                <a16:creationId xmlns:a16="http://schemas.microsoft.com/office/drawing/2014/main" id="{6E586DC0-ED76-47AF-8C22-44BA5AC0B77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0534" y="3331864"/>
            <a:ext cx="1526895" cy="1779912"/>
          </a:xfrm>
          <a:prstGeom prst="rect">
            <a:avLst/>
          </a:prstGeom>
        </p:spPr>
      </p:pic>
    </p:spTree>
    <p:extLst>
      <p:ext uri="{BB962C8B-B14F-4D97-AF65-F5344CB8AC3E}">
        <p14:creationId xmlns:p14="http://schemas.microsoft.com/office/powerpoint/2010/main" val="2535423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B352-0A1D-4FA9-9A84-195BD6B79C13}"/>
              </a:ext>
            </a:extLst>
          </p:cNvPr>
          <p:cNvSpPr>
            <a:spLocks noGrp="1"/>
          </p:cNvSpPr>
          <p:nvPr>
            <p:ph type="title"/>
          </p:nvPr>
        </p:nvSpPr>
        <p:spPr>
          <a:xfrm>
            <a:off x="225192" y="1047324"/>
            <a:ext cx="2834640" cy="2979420"/>
          </a:xfrm>
          <a:prstGeom prst="rect">
            <a:avLst/>
          </a:prstGeom>
        </p:spPr>
        <p:txBody>
          <a:bodyPr anchor="b">
            <a:noAutofit/>
          </a:bodyPr>
          <a:lstStyle/>
          <a:p>
            <a:br>
              <a:rPr lang="en-US" sz="3600"/>
            </a:br>
            <a:r>
              <a:rPr lang="en-US" sz="3600"/>
              <a:t>Regulations and Implications for Practice</a:t>
            </a:r>
            <a:br>
              <a:rPr lang="en-US" sz="3600"/>
            </a:br>
            <a:endParaRPr lang="en-US" sz="3600"/>
          </a:p>
        </p:txBody>
      </p:sp>
      <p:graphicFrame>
        <p:nvGraphicFramePr>
          <p:cNvPr id="9" name="Content Placeholder 2" descr="IDEA, ESSA, PA State Performance Plan (SSP Indicator 8;) Danielson Framework, Component 4C-Communicating with Families; PA System for Principal Effectiveness, Component 4A-Maximizes Parent and Community Involvement and Outreach">
            <a:extLst>
              <a:ext uri="{FF2B5EF4-FFF2-40B4-BE49-F238E27FC236}">
                <a16:creationId xmlns:a16="http://schemas.microsoft.com/office/drawing/2014/main" id="{5F48D382-83B3-4EB2-A562-D19A35C3D21B}"/>
              </a:ext>
            </a:extLst>
          </p:cNvPr>
          <p:cNvGraphicFramePr>
            <a:graphicFrameLocks noGrp="1"/>
          </p:cNvGraphicFramePr>
          <p:nvPr>
            <p:ph idx="1"/>
          </p:nvPr>
        </p:nvGraphicFramePr>
        <p:xfrm>
          <a:off x="3867912" y="868680"/>
          <a:ext cx="7501128"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18">
            <a:extLst>
              <a:ext uri="{FF2B5EF4-FFF2-40B4-BE49-F238E27FC236}">
                <a16:creationId xmlns:a16="http://schemas.microsoft.com/office/drawing/2014/main" id="{8824FB3D-D350-4B2B-97FE-33DA2E903DB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22960" y="3888464"/>
            <a:ext cx="1526895" cy="1779912"/>
          </a:xfrm>
          <a:prstGeom prst="rect">
            <a:avLst/>
          </a:prstGeom>
        </p:spPr>
      </p:pic>
    </p:spTree>
    <p:extLst>
      <p:ext uri="{BB962C8B-B14F-4D97-AF65-F5344CB8AC3E}">
        <p14:creationId xmlns:p14="http://schemas.microsoft.com/office/powerpoint/2010/main" val="3467608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0A69E-4468-4380-B674-999AE018713B}"/>
              </a:ext>
            </a:extLst>
          </p:cNvPr>
          <p:cNvSpPr>
            <a:spLocks noGrp="1"/>
          </p:cNvSpPr>
          <p:nvPr>
            <p:ph type="title"/>
          </p:nvPr>
        </p:nvSpPr>
        <p:spPr>
          <a:xfrm>
            <a:off x="238779" y="1528314"/>
            <a:ext cx="2834640" cy="2979420"/>
          </a:xfrm>
        </p:spPr>
        <p:txBody>
          <a:bodyPr anchor="b">
            <a:normAutofit/>
          </a:bodyPr>
          <a:lstStyle/>
          <a:p>
            <a:r>
              <a:rPr lang="en-US" sz="3600"/>
              <a:t>ESSA Parent Guide</a:t>
            </a:r>
          </a:p>
        </p:txBody>
      </p:sp>
      <p:sp>
        <p:nvSpPr>
          <p:cNvPr id="12" name="Text Placeholder 3">
            <a:extLst>
              <a:ext uri="{FF2B5EF4-FFF2-40B4-BE49-F238E27FC236}">
                <a16:creationId xmlns:a16="http://schemas.microsoft.com/office/drawing/2014/main" id="{39240E89-9721-44D2-8A72-F5D60153B5DB}"/>
              </a:ext>
            </a:extLst>
          </p:cNvPr>
          <p:cNvSpPr>
            <a:spLocks noGrp="1"/>
          </p:cNvSpPr>
          <p:nvPr>
            <p:ph type="body" sz="half" idx="2"/>
          </p:nvPr>
        </p:nvSpPr>
        <p:spPr>
          <a:xfrm>
            <a:off x="215775" y="4352458"/>
            <a:ext cx="3160028" cy="1693746"/>
          </a:xfrm>
        </p:spPr>
        <p:txBody>
          <a:bodyPr>
            <a:normAutofit/>
          </a:bodyPr>
          <a:lstStyle/>
          <a:p>
            <a:endParaRPr lang="en-US" sz="2400"/>
          </a:p>
          <a:p>
            <a:r>
              <a:rPr lang="en-US" sz="2400" i="1"/>
              <a:t>Share with Your School Community!</a:t>
            </a:r>
          </a:p>
        </p:txBody>
      </p:sp>
      <p:pic>
        <p:nvPicPr>
          <p:cNvPr id="7" name="Content Placeholder 6" descr="Image of the document, 'Understanding the Every Student Succeeds Act: A Parents' Guide to the Nation's Landmark Education Law&quot;&#10;Department of Education, USA">
            <a:hlinkClick r:id="rId3" action="ppaction://hlinkfile"/>
            <a:extLst>
              <a:ext uri="{FF2B5EF4-FFF2-40B4-BE49-F238E27FC236}">
                <a16:creationId xmlns:a16="http://schemas.microsoft.com/office/drawing/2014/main" id="{B2911B62-223F-4481-A4CD-251AEB6DEF63}"/>
              </a:ext>
            </a:extLst>
          </p:cNvPr>
          <p:cNvPicPr>
            <a:picLocks noGrp="1" noChangeAspect="1"/>
          </p:cNvPicPr>
          <p:nvPr>
            <p:ph idx="1"/>
          </p:nvPr>
        </p:nvPicPr>
        <p:blipFill rotWithShape="1">
          <a:blip r:embed="rId4"/>
          <a:srcRect r="1" b="11632"/>
          <a:stretch/>
        </p:blipFill>
        <p:spPr>
          <a:xfrm>
            <a:off x="3867912" y="868680"/>
            <a:ext cx="7501128" cy="5120640"/>
          </a:xfrm>
          <a:noFill/>
        </p:spPr>
      </p:pic>
    </p:spTree>
    <p:extLst>
      <p:ext uri="{BB962C8B-B14F-4D97-AF65-F5344CB8AC3E}">
        <p14:creationId xmlns:p14="http://schemas.microsoft.com/office/powerpoint/2010/main" val="3880606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FEC2D-414B-4C57-BC5C-DB42DC118567}"/>
              </a:ext>
            </a:extLst>
          </p:cNvPr>
          <p:cNvSpPr>
            <a:spLocks noGrp="1"/>
          </p:cNvSpPr>
          <p:nvPr>
            <p:ph type="title"/>
          </p:nvPr>
        </p:nvSpPr>
        <p:spPr>
          <a:xfrm>
            <a:off x="239063" y="1189355"/>
            <a:ext cx="3076337" cy="4601183"/>
          </a:xfrm>
        </p:spPr>
        <p:txBody>
          <a:bodyPr>
            <a:normAutofit/>
          </a:bodyPr>
          <a:lstStyle/>
          <a:p>
            <a:r>
              <a:rPr lang="en-US" sz="3600"/>
              <a:t>Core Beliefs of Family Engagement</a:t>
            </a:r>
            <a:br>
              <a:rPr lang="en-US" sz="3600"/>
            </a:br>
            <a:endParaRPr lang="en-US" sz="3600"/>
          </a:p>
        </p:txBody>
      </p:sp>
      <p:graphicFrame>
        <p:nvGraphicFramePr>
          <p:cNvPr id="21" name="Content Placeholder 20" descr="All families have dreams for their children and want what is best for them.&#10;All families have the capacity to support their children's learning.&#10;Families and school staff are equal partners.&#10;The responsibility of cultivating and sustaining partnerships among school, home, and community rests primarily with school staff, especial school leaders.">
            <a:extLst>
              <a:ext uri="{FF2B5EF4-FFF2-40B4-BE49-F238E27FC236}">
                <a16:creationId xmlns:a16="http://schemas.microsoft.com/office/drawing/2014/main" id="{6311E628-B344-44C7-BB4E-B8E6852D0D5A}"/>
              </a:ext>
            </a:extLst>
          </p:cNvPr>
          <p:cNvGraphicFramePr>
            <a:graphicFrameLocks noGrp="1"/>
          </p:cNvGraphicFramePr>
          <p:nvPr>
            <p:ph idx="1"/>
            <p:extLst>
              <p:ext uri="{D42A27DB-BD31-4B8C-83A1-F6EECF244321}">
                <p14:modId xmlns:p14="http://schemas.microsoft.com/office/powerpoint/2010/main" val="1955047925"/>
              </p:ext>
            </p:extLst>
          </p:nvPr>
        </p:nvGraphicFramePr>
        <p:xfrm>
          <a:off x="3679161" y="801044"/>
          <a:ext cx="7800309" cy="5294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9FE53CF-7171-4B7F-85B3-97011D0E3F67}"/>
              </a:ext>
            </a:extLst>
          </p:cNvPr>
          <p:cNvSpPr txBox="1"/>
          <p:nvPr/>
        </p:nvSpPr>
        <p:spPr>
          <a:xfrm>
            <a:off x="9242063" y="6122990"/>
            <a:ext cx="26263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entury Gothic"/>
                <a:ea typeface="+mn-ea"/>
                <a:cs typeface="+mn-cs"/>
              </a:rPr>
              <a:t> Mapp, Carver &amp; Lander, 2017</a:t>
            </a:r>
          </a:p>
        </p:txBody>
      </p:sp>
    </p:spTree>
    <p:extLst>
      <p:ext uri="{BB962C8B-B14F-4D97-AF65-F5344CB8AC3E}">
        <p14:creationId xmlns:p14="http://schemas.microsoft.com/office/powerpoint/2010/main" val="1773273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4227C-E93A-4388-96DA-EBC614BF4BCE}"/>
              </a:ext>
            </a:extLst>
          </p:cNvPr>
          <p:cNvSpPr>
            <a:spLocks noGrp="1"/>
          </p:cNvSpPr>
          <p:nvPr>
            <p:ph type="ctrTitle"/>
          </p:nvPr>
        </p:nvSpPr>
        <p:spPr>
          <a:xfrm>
            <a:off x="9344635" y="1657465"/>
            <a:ext cx="2804160" cy="3255264"/>
          </a:xfrm>
        </p:spPr>
        <p:txBody>
          <a:bodyPr>
            <a:normAutofit fontScale="90000"/>
          </a:bodyPr>
          <a:lstStyle/>
          <a:p>
            <a:r>
              <a:rPr lang="en-US" sz="4000" dirty="0"/>
              <a:t>Schools and Families Speaking Up for </a:t>
            </a:r>
            <a:br>
              <a:rPr lang="en-US" sz="4000" dirty="0"/>
            </a:br>
            <a:r>
              <a:rPr lang="en-US" sz="4000" dirty="0"/>
              <a:t>Every Child</a:t>
            </a: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4F1D2628-5F61-4595-887B-2136EF14CFFE}"/>
                  </a:ext>
                  <a:ext uri="{C183D7F6-B498-43B3-948B-1728B52AA6E4}">
                    <adec:decorative xmlns:adec="http://schemas.microsoft.com/office/drawing/2017/decorative" val="1"/>
                  </a:ext>
                </a:extLst>
              </p14:cNvPr>
              <p14:cNvContentPartPr/>
              <p14:nvPr/>
            </p14:nvContentPartPr>
            <p14:xfrm>
              <a:off x="-675230" y="2288614"/>
              <a:ext cx="360" cy="360"/>
            </p14:xfrm>
          </p:contentPart>
        </mc:Choice>
        <mc:Fallback xmlns="">
          <p:pic>
            <p:nvPicPr>
              <p:cNvPr id="10" name="Ink 9">
                <a:extLst>
                  <a:ext uri="{FF2B5EF4-FFF2-40B4-BE49-F238E27FC236}">
                    <a16:creationId xmlns:a16="http://schemas.microsoft.com/office/drawing/2014/main" id="{4F1D2628-5F61-4595-887B-2136EF14CFFE}"/>
                  </a:ext>
                  <a:ext uri="{C183D7F6-B498-43B3-948B-1728B52AA6E4}">
                    <adec:decorative xmlns:adec="http://schemas.microsoft.com/office/drawing/2017/decorative" val="1"/>
                  </a:ext>
                </a:extLst>
              </p:cNvPr>
              <p:cNvPicPr/>
              <p:nvPr/>
            </p:nvPicPr>
            <p:blipFill>
              <a:blip r:embed="rId4"/>
              <a:stretch>
                <a:fillRect/>
              </a:stretch>
            </p:blipFill>
            <p:spPr>
              <a:xfrm>
                <a:off x="-684230" y="2279614"/>
                <a:ext cx="18000" cy="18000"/>
              </a:xfrm>
              <a:prstGeom prst="rect">
                <a:avLst/>
              </a:prstGeom>
            </p:spPr>
          </p:pic>
        </mc:Fallback>
      </mc:AlternateContent>
      <p:pic>
        <p:nvPicPr>
          <p:cNvPr id="7" name="Picture 6">
            <a:extLst>
              <a:ext uri="{FF2B5EF4-FFF2-40B4-BE49-F238E27FC236}">
                <a16:creationId xmlns:a16="http://schemas.microsoft.com/office/drawing/2014/main" id="{641CA07F-4518-45AD-A0EB-C589AA223D6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335" y="1013411"/>
            <a:ext cx="7207210" cy="4804807"/>
          </a:xfrm>
          <a:prstGeom prst="rect">
            <a:avLst/>
          </a:prstGeom>
        </p:spPr>
      </p:pic>
    </p:spTree>
    <p:extLst>
      <p:ext uri="{BB962C8B-B14F-4D97-AF65-F5344CB8AC3E}">
        <p14:creationId xmlns:p14="http://schemas.microsoft.com/office/powerpoint/2010/main" val="1906586787"/>
      </p:ext>
    </p:extLst>
  </p:cSld>
  <p:clrMapOvr>
    <a:masterClrMapping/>
  </p:clrMapOvr>
  <p:transition spd="slow">
    <p:randomBa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2"/>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rame">
  <a:themeElements>
    <a:clrScheme name="PaTTAN 2018">
      <a:dk1>
        <a:srgbClr val="000000"/>
      </a:dk1>
      <a:lt1>
        <a:srgbClr val="FFFFFF"/>
      </a:lt1>
      <a:dk2>
        <a:srgbClr val="545454"/>
      </a:dk2>
      <a:lt2>
        <a:srgbClr val="D9D9D6"/>
      </a:lt2>
      <a:accent1>
        <a:srgbClr val="004976"/>
      </a:accent1>
      <a:accent2>
        <a:srgbClr val="007681"/>
      </a:accent2>
      <a:accent3>
        <a:srgbClr val="007A3E"/>
      </a:accent3>
      <a:accent4>
        <a:srgbClr val="897A27"/>
      </a:accent4>
      <a:accent5>
        <a:srgbClr val="7A2F8A"/>
      </a:accent5>
      <a:accent6>
        <a:srgbClr val="AF272F"/>
      </a:accent6>
      <a:hlink>
        <a:srgbClr val="D9D9D6"/>
      </a:hlink>
      <a:folHlink>
        <a:srgbClr val="007681"/>
      </a:folHlink>
    </a:clrScheme>
    <a:fontScheme name="PaTTAN 2018">
      <a:majorFont>
        <a:latin typeface="Century Gothic"/>
        <a:ea typeface=""/>
        <a:cs typeface=""/>
      </a:majorFont>
      <a:minorFont>
        <a:latin typeface="Century Gothic"/>
        <a:ea typeface=""/>
        <a:cs typeface=""/>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PaTTAN 2018 Widescreen.potx" id="{04CF1AA6-0B4A-49A8-9EDF-46310582768D}" vid="{A85EE171-37B3-42EE-855B-1F0BCC762EA1}"/>
    </a:ext>
  </a:extLst>
</a:theme>
</file>

<file path=ppt/theme/theme2.xml><?xml version="1.0" encoding="utf-8"?>
<a:theme xmlns:a="http://schemas.openxmlformats.org/drawingml/2006/main" name="1_Frame">
  <a:themeElements>
    <a:clrScheme name="PaTTAN 2018">
      <a:dk1>
        <a:srgbClr val="000000"/>
      </a:dk1>
      <a:lt1>
        <a:srgbClr val="FFFFFF"/>
      </a:lt1>
      <a:dk2>
        <a:srgbClr val="545454"/>
      </a:dk2>
      <a:lt2>
        <a:srgbClr val="D9D9D6"/>
      </a:lt2>
      <a:accent1>
        <a:srgbClr val="004976"/>
      </a:accent1>
      <a:accent2>
        <a:srgbClr val="007681"/>
      </a:accent2>
      <a:accent3>
        <a:srgbClr val="007A3E"/>
      </a:accent3>
      <a:accent4>
        <a:srgbClr val="897A27"/>
      </a:accent4>
      <a:accent5>
        <a:srgbClr val="7A2F8A"/>
      </a:accent5>
      <a:accent6>
        <a:srgbClr val="AF272F"/>
      </a:accent6>
      <a:hlink>
        <a:srgbClr val="D9D9D6"/>
      </a:hlink>
      <a:folHlink>
        <a:srgbClr val="007681"/>
      </a:folHlink>
    </a:clrScheme>
    <a:fontScheme name="PaTTAN 2018">
      <a:majorFont>
        <a:latin typeface="Century Gothic"/>
        <a:ea typeface=""/>
        <a:cs typeface=""/>
      </a:majorFont>
      <a:minorFont>
        <a:latin typeface="Century Gothic"/>
        <a:ea typeface=""/>
        <a:cs typeface=""/>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PaTTAN 2018 Widescreen.potx" id="{04CF1AA6-0B4A-49A8-9EDF-46310582768D}" vid="{A85EE171-37B3-42EE-855B-1F0BCC762EA1}"/>
    </a:ext>
  </a:extLst>
</a:theme>
</file>

<file path=ppt/theme/theme3.xml><?xml version="1.0" encoding="utf-8"?>
<a:theme xmlns:a="http://schemas.openxmlformats.org/drawingml/2006/main" name="2_Frame">
  <a:themeElements>
    <a:clrScheme name="Custom 8">
      <a:dk1>
        <a:srgbClr val="000000"/>
      </a:dk1>
      <a:lt1>
        <a:srgbClr val="FFFFFF"/>
      </a:lt1>
      <a:dk2>
        <a:srgbClr val="545454"/>
      </a:dk2>
      <a:lt2>
        <a:srgbClr val="004976"/>
      </a:lt2>
      <a:accent1>
        <a:srgbClr val="007681"/>
      </a:accent1>
      <a:accent2>
        <a:srgbClr val="545454"/>
      </a:accent2>
      <a:accent3>
        <a:srgbClr val="007A3E"/>
      </a:accent3>
      <a:accent4>
        <a:srgbClr val="897A27"/>
      </a:accent4>
      <a:accent5>
        <a:srgbClr val="7A2F8A"/>
      </a:accent5>
      <a:accent6>
        <a:srgbClr val="AF272F"/>
      </a:accent6>
      <a:hlink>
        <a:srgbClr val="D9D9D6"/>
      </a:hlink>
      <a:folHlink>
        <a:srgbClr val="007681"/>
      </a:folHlink>
    </a:clrScheme>
    <a:fontScheme name="PaTTAN 2018">
      <a:majorFont>
        <a:latin typeface="Century Gothic"/>
        <a:ea typeface=""/>
        <a:cs typeface=""/>
      </a:majorFont>
      <a:minorFont>
        <a:latin typeface="Century Gothic"/>
        <a:ea typeface=""/>
        <a:cs typeface=""/>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7E4AB075148434086621B3A36488AD8" ma:contentTypeVersion="10" ma:contentTypeDescription="Create a new document." ma:contentTypeScope="" ma:versionID="81c25029abbf5bd7be87c41a2e0fc84b">
  <xsd:schema xmlns:xsd="http://www.w3.org/2001/XMLSchema" xmlns:xs="http://www.w3.org/2001/XMLSchema" xmlns:p="http://schemas.microsoft.com/office/2006/metadata/properties" xmlns:ns2="a55fd221-d222-4047-a450-43c7a76d1534" xmlns:ns3="8568c8dc-2ca3-46f3-a801-373a7cb93c02" targetNamespace="http://schemas.microsoft.com/office/2006/metadata/properties" ma:root="true" ma:fieldsID="ecbf6f53c1c25081b470d1db6b186907" ns2:_="" ns3:_="">
    <xsd:import namespace="a55fd221-d222-4047-a450-43c7a76d1534"/>
    <xsd:import namespace="8568c8dc-2ca3-46f3-a801-373a7cb93c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5fd221-d222-4047-a450-43c7a76d15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68c8dc-2ca3-46f3-a801-373a7cb93c0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37F7E54-C45A-4356-951D-DEE43F03DC3F}">
  <ds:schemaRefs>
    <ds:schemaRef ds:uri="http://schemas.microsoft.com/sharepoint/v3/contenttype/forms"/>
  </ds:schemaRefs>
</ds:datastoreItem>
</file>

<file path=customXml/itemProps2.xml><?xml version="1.0" encoding="utf-8"?>
<ds:datastoreItem xmlns:ds="http://schemas.openxmlformats.org/officeDocument/2006/customXml" ds:itemID="{5B274D95-6D53-42C6-BEC5-FD0431AC4CA0}">
  <ds:schemaRefs>
    <ds:schemaRef ds:uri="8568c8dc-2ca3-46f3-a801-373a7cb93c02"/>
    <ds:schemaRef ds:uri="a55fd221-d222-4047-a450-43c7a76d15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7BC169F-14A7-4EA8-A2AF-E069A48E885D}">
  <ds:schemaRefs>
    <ds:schemaRef ds:uri="http://schemas.microsoft.com/office/infopath/2007/PartnerControls"/>
    <ds:schemaRef ds:uri="http://purl.org/dc/dcmitype/"/>
    <ds:schemaRef ds:uri="http://schemas.microsoft.com/office/2006/metadata/properties"/>
    <ds:schemaRef ds:uri="http://schemas.microsoft.com/office/2006/documentManagement/types"/>
    <ds:schemaRef ds:uri="8568c8dc-2ca3-46f3-a801-373a7cb93c02"/>
    <ds:schemaRef ds:uri="a55fd221-d222-4047-a450-43c7a76d1534"/>
    <ds:schemaRef ds:uri="http://schemas.openxmlformats.org/package/2006/metadata/core-properties"/>
    <ds:schemaRef ds:uri="http://www.w3.org/XML/1998/namespac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795</TotalTime>
  <Words>6411</Words>
  <Application>Microsoft Office PowerPoint</Application>
  <PresentationFormat>Widescreen</PresentationFormat>
  <Paragraphs>365</Paragraphs>
  <Slides>35</Slides>
  <Notes>35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35</vt:i4>
      </vt:variant>
    </vt:vector>
  </HeadingPairs>
  <TitlesOfParts>
    <vt:vector size="47" baseType="lpstr">
      <vt:lpstr>Arial</vt:lpstr>
      <vt:lpstr>Calibri</vt:lpstr>
      <vt:lpstr>Calibri Light</vt:lpstr>
      <vt:lpstr>Century Gothic</vt:lpstr>
      <vt:lpstr>Gill Sans MT</vt:lpstr>
      <vt:lpstr>Montserrat</vt:lpstr>
      <vt:lpstr>Times New Roman</vt:lpstr>
      <vt:lpstr>Wingdings</vt:lpstr>
      <vt:lpstr>Wingdings 2</vt:lpstr>
      <vt:lpstr>Frame</vt:lpstr>
      <vt:lpstr>1_Frame</vt:lpstr>
      <vt:lpstr>2_Frame</vt:lpstr>
      <vt:lpstr>Enhancing Family Engagement Module 4 </vt:lpstr>
      <vt:lpstr> PaTTAN’s Mission</vt:lpstr>
      <vt:lpstr>PDE’s Commitment to Least Restrictive Environment (LRE)</vt:lpstr>
      <vt:lpstr>Module 4 Goals</vt:lpstr>
      <vt:lpstr>Family Engagement     </vt:lpstr>
      <vt:lpstr> Regulations and Implications for Practice </vt:lpstr>
      <vt:lpstr>ESSA Parent Guide</vt:lpstr>
      <vt:lpstr>Core Beliefs of Family Engagement </vt:lpstr>
      <vt:lpstr>Schools and Families Speaking Up for  Every Child</vt:lpstr>
      <vt:lpstr>“There can be no keener revelation of a society’s soul than the way in which it treats its children.”    Nelson Mandela</vt:lpstr>
      <vt:lpstr>Valuing All Children</vt:lpstr>
      <vt:lpstr>Valuing All Families</vt:lpstr>
      <vt:lpstr>Recognizing Influences on School-Family Partnerships</vt:lpstr>
      <vt:lpstr>Connections</vt:lpstr>
      <vt:lpstr>Promoting Advocacy</vt:lpstr>
      <vt:lpstr>What is Advocacy?</vt:lpstr>
      <vt:lpstr>Promoting School Advocacy</vt:lpstr>
      <vt:lpstr>What Is School Advocacy?</vt:lpstr>
      <vt:lpstr>Advocating for Students and Families</vt:lpstr>
      <vt:lpstr>Reflection and Action to Promote Equitable Practices</vt:lpstr>
      <vt:lpstr>Creating Equitable School Systems</vt:lpstr>
      <vt:lpstr>Promoting Family Advocacy</vt:lpstr>
      <vt:lpstr>What Is Family Advocacy in Education?</vt:lpstr>
      <vt:lpstr>Promoting Families Who Advocate</vt:lpstr>
      <vt:lpstr>Perceived Factors Impacting Family Advocacy</vt:lpstr>
      <vt:lpstr>How Schools Increase Family Advocacy</vt:lpstr>
      <vt:lpstr>Think About It</vt:lpstr>
      <vt:lpstr>Promoting Student Self- Advocacy</vt:lpstr>
      <vt:lpstr>Self-Advocacy:  A Definition </vt:lpstr>
      <vt:lpstr>Self-Advocacy:  When should schools promote it?</vt:lpstr>
      <vt:lpstr>Self-Advocacy:  Steps   </vt:lpstr>
      <vt:lpstr>Teach Students to Identify and Convey</vt:lpstr>
      <vt:lpstr> Dreams</vt:lpstr>
      <vt:lpstr>References  </vt:lpstr>
      <vt:lpstr> PaTTAN – East Kimberly Jenkins kjenkins@pattan.net 1-800-441-3215  PaTTAN – Harrisburg Erin Campion ecampion@pattan.net 1-800-360-7282  PaTTAN – Pittsburgh Jennifer Geibel jgeibel@pattan.net 1-800-446-5607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Family Engagement Module 1</dc:title>
  <dc:creator>Linda Cartwright</dc:creator>
  <cp:lastModifiedBy>Andy Rotondo</cp:lastModifiedBy>
  <cp:revision>11</cp:revision>
  <dcterms:created xsi:type="dcterms:W3CDTF">2020-03-26T14:41:05Z</dcterms:created>
  <dcterms:modified xsi:type="dcterms:W3CDTF">2020-11-30T15:55:41Z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0x010100F7E4AB075148434086621B3A36488AD8</vt:lpwstr>
  </property>
  <property fmtid="{D5CDD505-2E9C-101B-9397-08002B2CF9AE}" pid="3" name="ArticulateGUID">
    <vt:lpwstr>10D65660-633E-4A99-A515-B7A78C9D0750</vt:lpwstr>
  </property>
  <property fmtid="{D5CDD505-2E9C-101B-9397-08002B2CF9AE}" pid="4" name="ArticulatePath">
    <vt:lpwstr>DRAFT Module 4 </vt:lpwstr>
  </property>
  <property fmtid="{D5CDD505-2E9C-101B-9397-08002B2CF9AE}" pid="5" name="_MarkAsFinal">
    <vt:bool>true</vt:bool>
  </property>
</Properties>
</file>